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60" r:id="rId22"/>
    <p:sldId id="261" r:id="rId23"/>
    <p:sldId id="262" r:id="rId24"/>
    <p:sldId id="280" r:id="rId25"/>
    <p:sldId id="281" r:id="rId26"/>
    <p:sldId id="282" r:id="rId27"/>
    <p:sldId id="283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70781"/>
            <a:ext cx="102584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79562"/>
            <a:ext cx="10429875" cy="621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10036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30962"/>
            <a:ext cx="1046797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0757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34197"/>
            <a:ext cx="1046797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93844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42900"/>
            <a:ext cx="106108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4230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27805"/>
            <a:ext cx="10439400" cy="616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94432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293303"/>
            <a:ext cx="10353675" cy="629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70795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86764"/>
            <a:ext cx="1045845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06526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9" y="280988"/>
            <a:ext cx="10697923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35602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701076"/>
            <a:ext cx="105537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67089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04813"/>
            <a:ext cx="105251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27025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55288"/>
            <a:ext cx="10496550" cy="646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09468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84669"/>
            <a:ext cx="10496550" cy="642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2870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97187"/>
            <a:ext cx="104394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13531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3862"/>
            <a:ext cx="1051560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13237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705120"/>
            <a:ext cx="104013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6372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3606"/>
            <a:ext cx="104870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49835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55930"/>
            <a:ext cx="1059180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2693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55505"/>
            <a:ext cx="104584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66222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04982"/>
            <a:ext cx="10467975" cy="641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77354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595673"/>
            <a:ext cx="1052512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06245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7806"/>
            <a:ext cx="10487025" cy="62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4655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3" y="319177"/>
            <a:ext cx="10564393" cy="630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67668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1" y="250167"/>
            <a:ext cx="10582275" cy="649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48927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679780"/>
            <a:ext cx="105060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74527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15747"/>
            <a:ext cx="1053465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9679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47650"/>
            <a:ext cx="1045845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57077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25</cp:revision>
  <cp:lastPrinted>2025-10-08T11:00:45Z</cp:lastPrinted>
  <dcterms:created xsi:type="dcterms:W3CDTF">2025-10-08T06:58:07Z</dcterms:created>
  <dcterms:modified xsi:type="dcterms:W3CDTF">2025-11-06T09:58:40Z</dcterms:modified>
</cp:coreProperties>
</file>