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="" xmlns:p15="http://schemas.microsoft.com/office/powerpoint/2012/main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536096"/>
            <a:ext cx="10372725" cy="481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276044"/>
            <a:ext cx="10639425" cy="6418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025760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347663"/>
            <a:ext cx="10410825" cy="616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656992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02" y="327801"/>
            <a:ext cx="10477500" cy="634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1016252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506981"/>
            <a:ext cx="10506075" cy="561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552351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95250"/>
            <a:ext cx="10448925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2765515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813"/>
            <a:ext cx="10515600" cy="681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564880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238125"/>
            <a:ext cx="10429875" cy="638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246497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523875"/>
            <a:ext cx="10477500" cy="581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720190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142875"/>
            <a:ext cx="10458450" cy="657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2157600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641770"/>
            <a:ext cx="10477500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10613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293297"/>
            <a:ext cx="10582275" cy="6364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561095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464119"/>
            <a:ext cx="10563225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115887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444351"/>
            <a:ext cx="10506075" cy="612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970665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433388"/>
            <a:ext cx="10420350" cy="5991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6874758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241543"/>
            <a:ext cx="10439400" cy="6442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016138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276225"/>
            <a:ext cx="10534650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9062574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531334"/>
            <a:ext cx="10563225" cy="574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036965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538252"/>
            <a:ext cx="10401300" cy="550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6181237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385763"/>
            <a:ext cx="10487025" cy="608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8413843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98" y="232913"/>
            <a:ext cx="10569965" cy="6331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122342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66700"/>
            <a:ext cx="105537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3956843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73286"/>
            <a:ext cx="10363200" cy="587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085571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081"/>
            <a:ext cx="10515600" cy="638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3252798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327804"/>
            <a:ext cx="10559361" cy="632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126959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0</Words>
  <Application>Microsoft Office PowerPoint</Application>
  <PresentationFormat>Custom</PresentationFormat>
  <Paragraphs>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26</cp:revision>
  <cp:lastPrinted>2025-10-08T11:00:45Z</cp:lastPrinted>
  <dcterms:created xsi:type="dcterms:W3CDTF">2025-10-08T06:58:07Z</dcterms:created>
  <dcterms:modified xsi:type="dcterms:W3CDTF">2025-11-06T10:07:16Z</dcterms:modified>
</cp:coreProperties>
</file>