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536096"/>
            <a:ext cx="1037272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42875"/>
            <a:ext cx="1045845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15760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41770"/>
            <a:ext cx="104775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1061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93297"/>
            <a:ext cx="10582275" cy="636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61095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464119"/>
            <a:ext cx="105632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15887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44351"/>
            <a:ext cx="1050607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97066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33388"/>
            <a:ext cx="10420350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87475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41543"/>
            <a:ext cx="10439400" cy="644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16138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76225"/>
            <a:ext cx="10534650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06257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31334"/>
            <a:ext cx="1056322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36965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538252"/>
            <a:ext cx="104013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18123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76044"/>
            <a:ext cx="10639425" cy="641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2576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5763"/>
            <a:ext cx="1048702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413843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8" y="232913"/>
            <a:ext cx="10569965" cy="633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22342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66700"/>
            <a:ext cx="105537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956843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3286"/>
            <a:ext cx="103632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08557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081"/>
            <a:ext cx="10515600" cy="63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25279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27804"/>
            <a:ext cx="10559361" cy="632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12695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47663"/>
            <a:ext cx="1041082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65699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02" y="327801"/>
            <a:ext cx="10477500" cy="634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01625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06981"/>
            <a:ext cx="10506075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52351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95250"/>
            <a:ext cx="104489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76551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13"/>
            <a:ext cx="105156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64880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38125"/>
            <a:ext cx="10429875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46497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23875"/>
            <a:ext cx="104775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72019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0</Words>
  <Application>Microsoft Office PowerPoint</Application>
  <PresentationFormat>Custom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26</cp:revision>
  <cp:lastPrinted>2025-10-08T11:00:45Z</cp:lastPrinted>
  <dcterms:created xsi:type="dcterms:W3CDTF">2025-10-08T06:58:07Z</dcterms:created>
  <dcterms:modified xsi:type="dcterms:W3CDTF">2025-11-06T10:07:16Z</dcterms:modified>
</cp:coreProperties>
</file>