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84670"/>
            <a:ext cx="10391775" cy="632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327802"/>
            <a:ext cx="10601325" cy="625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63168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3838"/>
            <a:ext cx="10382250" cy="641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11415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223838"/>
            <a:ext cx="10563225" cy="641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505532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481013"/>
            <a:ext cx="10496550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05084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258791"/>
            <a:ext cx="10467975" cy="641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64639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333375"/>
            <a:ext cx="10496550" cy="619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91952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345056"/>
            <a:ext cx="10582275" cy="626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78979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42900"/>
            <a:ext cx="1044892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87899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5276"/>
            <a:ext cx="10515600" cy="642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42363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366713"/>
            <a:ext cx="10372725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507364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76238"/>
            <a:ext cx="10487025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41482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105156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319932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40397"/>
            <a:ext cx="10391775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123598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67421"/>
            <a:ext cx="10496550" cy="63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240324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409575"/>
            <a:ext cx="1068705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74340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511205"/>
            <a:ext cx="105537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8414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79562"/>
            <a:ext cx="10420350" cy="62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307445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36430"/>
            <a:ext cx="10458450" cy="629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12150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68134"/>
            <a:ext cx="1049655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038994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32916"/>
            <a:ext cx="10591800" cy="6493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85861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88189"/>
            <a:ext cx="10458450" cy="655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34419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4659"/>
            <a:ext cx="10515600" cy="6404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3387700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85738"/>
            <a:ext cx="10525125" cy="648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40020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238125"/>
            <a:ext cx="1046797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47577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0</Words>
  <Application>Microsoft Office PowerPoint</Application>
  <PresentationFormat>Custom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27</cp:revision>
  <cp:lastPrinted>2025-10-08T11:00:45Z</cp:lastPrinted>
  <dcterms:created xsi:type="dcterms:W3CDTF">2025-10-08T06:58:07Z</dcterms:created>
  <dcterms:modified xsi:type="dcterms:W3CDTF">2025-11-06T10:16:21Z</dcterms:modified>
</cp:coreProperties>
</file>