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ture" initials="L" lastIdx="1" clrIdx="0">
    <p:extLst>
      <p:ext uri="{19B8F6BF-5375-455C-9EA6-DF929625EA0E}">
        <p15:presenceInfo xmlns:p15="http://schemas.microsoft.com/office/powerpoint/2012/main" xmlns="" userId="Lec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6BED2-4F0E-4AF7-B2BD-7FD51D51D72D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0B3AF-8B18-4703-95D1-267A1EFF1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0EB2E5-F2DC-2E0A-DBB4-AE3132CA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716E276-D89F-253D-7F4C-6700BB49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4A346E-AEF8-929C-FEE4-3EC7771E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456F6E-1CEF-9906-4FD8-1C2D020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5C2664-BDDC-60B6-4EA7-0003E30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C44EEF-05FE-826D-EE3A-D86E600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EAB9F34-BD8D-1F14-9FAD-C593F77E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724872-E256-8598-5357-C69DA511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5AB616-4372-32B5-282E-D6AB86A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D426B0-B891-3EDD-22FA-97CB38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EBEB75B-73F1-2721-E202-3CF506D00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48F7ADC-90A8-A061-CE3D-34CC9DA2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FE0164-4079-2E95-A2E9-407A1180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4E29FE-74E4-05C6-36EB-BE8E563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912FE5-0364-8136-5B5F-670724EC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2782F-51EB-BEDC-EF82-799DC01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A0594A-1A1E-BD0E-1A03-B6EB531B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437CC6-1CF9-2614-16B5-0875827C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FEB7D8-E478-43C0-F4E7-0E5C0FF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EC0550-E7BF-056F-F846-A93A6D3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2A6692-44EA-3B8E-3DBC-4D0E89F4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B007D0-5AE4-7C96-23C4-CD4C1871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E00D6B-E792-AA5F-EBE2-AE15711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029BD0-111C-B8E9-5D04-BF4C544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B851EE-8BA4-56C6-0CE3-E9C883E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24C62E-540B-7A99-B364-6953C801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FDA8CE-75C1-3BB0-31C8-C9E802D3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7F0B80-684D-12C6-27FD-26A9BD5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7B293E-958A-E722-0D4D-FE28C81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92192C-3024-68DE-8F1B-B00218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C07CD-770C-FA30-B972-4E49C8D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2AAD12-A7BD-A687-0630-59217144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1319B1-BFFB-899F-A2DD-B28CFED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CB54D4-0BA7-0690-57DC-80B0A213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5B1AF08-7D04-5A5B-81C1-CD916FDD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533193F-C43B-D004-88A0-06E5F889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26BBCEC-6288-4423-A67F-7B4E587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3BB4DE2-F436-06B8-972F-9CAF0D70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8A31109-0D53-EB67-8712-AC4D1992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F2434-4B9A-0172-2259-C790F7B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8BC0BC4-7E65-AF77-569D-4F7DB7F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BC2ECEA-5EF0-4EDB-0E06-732DB4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BD2D830-D530-70E0-F911-9A290C8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7C546D4-3460-57FA-789F-5FC54715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FB2DE2E-6578-902A-8AAD-9A7AEFC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5F6B79-DD33-4A01-FCA0-551A0B2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99C7AF-C8D0-AE3F-74C7-394DEADA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23F88B-E926-8B4F-8780-061FBD69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7EA9BFD-A547-A61A-5177-E6C8774C3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E75800-7CEE-5287-D356-10BAC5DE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B0EBA9-659B-5951-3A6E-518F2DE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B22A0B-9DEA-F2A5-7927-42D73F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056419-88B7-26BB-CF24-B1192CA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0D29294-EA8D-8FB7-66BF-C14F9E7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0D39259-E37D-2536-4955-63BF3B92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BFF8FF-DAE6-9211-E886-23DCC97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EBF88E-9EED-D1AC-0375-F63A20F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453565-21E5-8B51-1A09-4C5B16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17DE5A4-B51E-EDE9-F52A-147A4690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9FAD96-006C-BA44-2958-642C19F5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846EFA-F2F6-46E9-658F-F38ED886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A74DCC-3A8A-3A2F-E550-A037BF71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479CE2-7911-9C99-8B36-0D751DF15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84670"/>
            <a:ext cx="10391775" cy="632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2255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5276"/>
            <a:ext cx="10515600" cy="6424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423639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366713"/>
            <a:ext cx="10372725" cy="61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073643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76238"/>
            <a:ext cx="10487025" cy="610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414828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105156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199324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40397"/>
            <a:ext cx="10391775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235982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267421"/>
            <a:ext cx="10496550" cy="637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403242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409575"/>
            <a:ext cx="10687050" cy="603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6743404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511205"/>
            <a:ext cx="105537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84143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379562"/>
            <a:ext cx="10420350" cy="62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074454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336430"/>
            <a:ext cx="10458450" cy="6297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12150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327802"/>
            <a:ext cx="10601325" cy="625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631686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268134"/>
            <a:ext cx="1049655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038994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32916"/>
            <a:ext cx="10591800" cy="6493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858619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388189"/>
            <a:ext cx="10458450" cy="655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344198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4659"/>
            <a:ext cx="10515600" cy="6404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387700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85738"/>
            <a:ext cx="10525125" cy="648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400201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238125"/>
            <a:ext cx="10467975" cy="638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047577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223838"/>
            <a:ext cx="10382250" cy="641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11415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223838"/>
            <a:ext cx="10563225" cy="641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05532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481013"/>
            <a:ext cx="10496550" cy="589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05084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258791"/>
            <a:ext cx="10467975" cy="641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646390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333375"/>
            <a:ext cx="10496550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91952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345056"/>
            <a:ext cx="10582275" cy="626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789798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342900"/>
            <a:ext cx="10448925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878998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0</Words>
  <Application>Microsoft Office PowerPoint</Application>
  <PresentationFormat>Custom</PresentationFormat>
  <Paragraphs>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Lecture</dc:creator>
  <cp:lastModifiedBy>Lecture</cp:lastModifiedBy>
  <cp:revision>27</cp:revision>
  <cp:lastPrinted>2025-10-08T11:00:45Z</cp:lastPrinted>
  <dcterms:created xsi:type="dcterms:W3CDTF">2025-10-08T06:58:07Z</dcterms:created>
  <dcterms:modified xsi:type="dcterms:W3CDTF">2025-11-06T10:16:21Z</dcterms:modified>
</cp:coreProperties>
</file>