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73" r:id="rId9"/>
    <p:sldId id="274" r:id="rId10"/>
    <p:sldId id="275" r:id="rId11"/>
    <p:sldId id="276" r:id="rId12"/>
    <p:sldId id="277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:p15="http://schemas.microsoft.com/office/powerpoint/2012/main" xmlns="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561975"/>
            <a:ext cx="1053465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280988"/>
            <a:ext cx="10467975" cy="629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05307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290513"/>
            <a:ext cx="10306050" cy="627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6091973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338138"/>
            <a:ext cx="10439400" cy="618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60463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301924"/>
            <a:ext cx="10534650" cy="6254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952801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471488"/>
            <a:ext cx="10487025" cy="591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663364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242888"/>
            <a:ext cx="10467975" cy="637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3607153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428984"/>
            <a:ext cx="10344150" cy="581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83985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588213"/>
            <a:ext cx="10544175" cy="554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069516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744208"/>
            <a:ext cx="10610850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018295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323850"/>
            <a:ext cx="10572750" cy="621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910956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284672"/>
            <a:ext cx="10534650" cy="64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646819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646353"/>
            <a:ext cx="10487025" cy="513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452436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300038"/>
            <a:ext cx="10467975" cy="625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72937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442913"/>
            <a:ext cx="10467975" cy="597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124673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729023"/>
            <a:ext cx="10401300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960900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538163"/>
            <a:ext cx="10420350" cy="578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384732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693887"/>
            <a:ext cx="10544175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556020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470856"/>
            <a:ext cx="10506075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1396669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0</Words>
  <Application>Microsoft Office PowerPoint</Application>
  <PresentationFormat>Custom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29</cp:revision>
  <cp:lastPrinted>2025-10-08T11:00:45Z</cp:lastPrinted>
  <dcterms:created xsi:type="dcterms:W3CDTF">2025-10-08T06:58:07Z</dcterms:created>
  <dcterms:modified xsi:type="dcterms:W3CDTF">2025-11-06T10:36:18Z</dcterms:modified>
</cp:coreProperties>
</file>