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72" r:id="rId6"/>
    <p:sldId id="273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="" xmlns:p15="http://schemas.microsoft.com/office/powerpoint/2012/main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267419"/>
            <a:ext cx="10477500" cy="6357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261938"/>
            <a:ext cx="10401300" cy="633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942170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314325"/>
            <a:ext cx="10439400" cy="654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4045189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294017"/>
            <a:ext cx="10420350" cy="66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569904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295275"/>
            <a:ext cx="10467975" cy="626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29302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247650"/>
            <a:ext cx="10553700" cy="6411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2363253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404813"/>
            <a:ext cx="10534650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1385259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276225"/>
            <a:ext cx="10429875" cy="630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663025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171450"/>
            <a:ext cx="10448925" cy="651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214621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215660"/>
            <a:ext cx="10582275" cy="6469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864122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397353"/>
            <a:ext cx="10439400" cy="611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1910897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409576"/>
            <a:ext cx="10448925" cy="629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985445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276046"/>
            <a:ext cx="10553700" cy="638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154407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362309"/>
            <a:ext cx="10563225" cy="6211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82248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362308"/>
            <a:ext cx="10420350" cy="6185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403118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9179"/>
            <a:ext cx="10363200" cy="6288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239335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84492"/>
            <a:ext cx="10391775" cy="63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177101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17" y="362308"/>
            <a:ext cx="10737550" cy="6324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1540539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0</Words>
  <Application>Microsoft Office PowerPoint</Application>
  <PresentationFormat>Custom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30</cp:revision>
  <cp:lastPrinted>2025-10-08T11:00:45Z</cp:lastPrinted>
  <dcterms:created xsi:type="dcterms:W3CDTF">2025-10-08T06:58:07Z</dcterms:created>
  <dcterms:modified xsi:type="dcterms:W3CDTF">2025-11-06T10:43:09Z</dcterms:modified>
</cp:coreProperties>
</file>