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2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=""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67419"/>
            <a:ext cx="10477500" cy="635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215660"/>
            <a:ext cx="10582275" cy="646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64122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97353"/>
            <a:ext cx="10439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91089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09576"/>
            <a:ext cx="10448925" cy="629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85445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76046"/>
            <a:ext cx="10553700" cy="638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54407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362309"/>
            <a:ext cx="10563225" cy="621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22488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62308"/>
            <a:ext cx="10420350" cy="618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03118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9179"/>
            <a:ext cx="10363200" cy="628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3933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84492"/>
            <a:ext cx="10391775" cy="63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77101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17" y="362308"/>
            <a:ext cx="10737550" cy="632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54053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61938"/>
            <a:ext cx="1040130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4217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14325"/>
            <a:ext cx="10439400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04518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94017"/>
            <a:ext cx="1042035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6990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95275"/>
            <a:ext cx="10467975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9302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47650"/>
            <a:ext cx="10553700" cy="641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36325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04813"/>
            <a:ext cx="1053465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38525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276225"/>
            <a:ext cx="10429875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63025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71450"/>
            <a:ext cx="10448925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14621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30</cp:revision>
  <cp:lastPrinted>2025-10-08T11:00:45Z</cp:lastPrinted>
  <dcterms:created xsi:type="dcterms:W3CDTF">2025-10-08T06:58:07Z</dcterms:created>
  <dcterms:modified xsi:type="dcterms:W3CDTF">2025-11-06T10:43:09Z</dcterms:modified>
</cp:coreProperties>
</file>