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06598"/>
            <a:ext cx="10553700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67162"/>
            <a:ext cx="1059180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84399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409665"/>
            <a:ext cx="10772775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3332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463580"/>
            <a:ext cx="10601325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2709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20" y="363117"/>
            <a:ext cx="10477500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6825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38660"/>
            <a:ext cx="10620375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464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67416"/>
            <a:ext cx="10467975" cy="655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69717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362308"/>
            <a:ext cx="10544175" cy="6420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2957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52438"/>
            <a:ext cx="10477500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56938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91526"/>
            <a:ext cx="10477500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6382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415865"/>
            <a:ext cx="1057275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267489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4915"/>
            <a:ext cx="10515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538009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71475"/>
            <a:ext cx="1045845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898858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18920"/>
            <a:ext cx="1042035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890695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57200"/>
            <a:ext cx="1046797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2029307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28613"/>
            <a:ext cx="10553700" cy="620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63042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33220"/>
            <a:ext cx="10591800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07369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21</cp:revision>
  <cp:lastPrinted>2025-10-08T11:00:45Z</cp:lastPrinted>
  <dcterms:created xsi:type="dcterms:W3CDTF">2025-10-08T06:58:07Z</dcterms:created>
  <dcterms:modified xsi:type="dcterms:W3CDTF">2025-11-05T14:42:02Z</dcterms:modified>
</cp:coreProperties>
</file>