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1" r:id="rId4"/>
    <p:sldId id="272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="" xmlns:p15="http://schemas.microsoft.com/office/powerpoint/2012/main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936" y="-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224287"/>
            <a:ext cx="10525125" cy="6383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371475"/>
            <a:ext cx="10553700" cy="611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76394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304800"/>
            <a:ext cx="10467975" cy="647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595027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385763"/>
            <a:ext cx="10487025" cy="625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64269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481013"/>
            <a:ext cx="10420350" cy="589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8167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333375"/>
            <a:ext cx="10467975" cy="619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8146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485775"/>
            <a:ext cx="10429875" cy="588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86053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4" y="452438"/>
            <a:ext cx="10822037" cy="583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9231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504825"/>
            <a:ext cx="10487025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66337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257175"/>
            <a:ext cx="10620375" cy="634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0281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228600"/>
            <a:ext cx="10868025" cy="651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97677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614363"/>
            <a:ext cx="10353675" cy="494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02459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514350"/>
            <a:ext cx="104775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55458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533400"/>
            <a:ext cx="1057275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97318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276225"/>
            <a:ext cx="10439400" cy="630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8143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452438"/>
            <a:ext cx="10429875" cy="595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484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252414"/>
            <a:ext cx="10496550" cy="636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11273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0</Words>
  <Application>Microsoft Office PowerPoint</Application>
  <PresentationFormat>Custom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22</cp:revision>
  <cp:lastPrinted>2025-10-08T11:00:45Z</cp:lastPrinted>
  <dcterms:created xsi:type="dcterms:W3CDTF">2025-10-08T06:58:07Z</dcterms:created>
  <dcterms:modified xsi:type="dcterms:W3CDTF">2025-11-05T15:57:53Z</dcterms:modified>
</cp:coreProperties>
</file>