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81000"/>
            <a:ext cx="10534650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42900"/>
            <a:ext cx="1056322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1822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623888"/>
            <a:ext cx="10410825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872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52425"/>
            <a:ext cx="10353675" cy="639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6289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57200"/>
            <a:ext cx="1041082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8963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71474"/>
            <a:ext cx="10572750" cy="6286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8173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71475"/>
            <a:ext cx="10429875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033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381000"/>
            <a:ext cx="10410825" cy="610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1182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71475"/>
            <a:ext cx="10458450" cy="622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1674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19100"/>
            <a:ext cx="10534650" cy="623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4564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700087"/>
            <a:ext cx="10410825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6901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23850"/>
            <a:ext cx="10401300" cy="631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0062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28650"/>
            <a:ext cx="103917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3082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81038"/>
            <a:ext cx="1049655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166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85787"/>
            <a:ext cx="105156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4462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452438"/>
            <a:ext cx="10382250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4018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0</Words>
  <Application>Microsoft Office PowerPoint</Application>
  <PresentationFormat>Custom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24</cp:revision>
  <cp:lastPrinted>2025-10-08T11:00:45Z</cp:lastPrinted>
  <dcterms:created xsi:type="dcterms:W3CDTF">2025-10-08T06:58:07Z</dcterms:created>
  <dcterms:modified xsi:type="dcterms:W3CDTF">2025-11-07T09:35:14Z</dcterms:modified>
</cp:coreProperties>
</file>