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="" xmlns:p15="http://schemas.microsoft.com/office/powerpoint/2012/main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419100"/>
            <a:ext cx="1053465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604838"/>
            <a:ext cx="1045845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9780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638175"/>
            <a:ext cx="10601325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3343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519113"/>
            <a:ext cx="10525125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68294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285751"/>
            <a:ext cx="10429875" cy="638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9382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400050"/>
            <a:ext cx="10544175" cy="621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22162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471488"/>
            <a:ext cx="10734675" cy="591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06608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371475"/>
            <a:ext cx="10687050" cy="615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36333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323850"/>
            <a:ext cx="10496550" cy="647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0503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419100"/>
            <a:ext cx="105537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16844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666750"/>
            <a:ext cx="10458450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98489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1950"/>
            <a:ext cx="10363200" cy="613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20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385763"/>
            <a:ext cx="10429875" cy="608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8621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423863"/>
            <a:ext cx="10458450" cy="612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0570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552450"/>
            <a:ext cx="10382250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3596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24</cp:revision>
  <cp:lastPrinted>2025-10-08T11:00:45Z</cp:lastPrinted>
  <dcterms:created xsi:type="dcterms:W3CDTF">2025-10-08T06:58:07Z</dcterms:created>
  <dcterms:modified xsi:type="dcterms:W3CDTF">2025-11-07T11:08:52Z</dcterms:modified>
</cp:coreProperties>
</file>