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0" r:id="rId18"/>
    <p:sldId id="274" r:id="rId19"/>
    <p:sldId id="261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452438"/>
            <a:ext cx="10372725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66713"/>
            <a:ext cx="10563225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2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52413"/>
            <a:ext cx="10506075" cy="639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55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314325"/>
            <a:ext cx="10506075" cy="63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8441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80975"/>
            <a:ext cx="105251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4656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00050"/>
            <a:ext cx="1046797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94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47663"/>
            <a:ext cx="10582275" cy="616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662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628650"/>
            <a:ext cx="10534650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8520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409575"/>
            <a:ext cx="10610850" cy="614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1157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95313"/>
            <a:ext cx="1050607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755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81000"/>
            <a:ext cx="104298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095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71476"/>
            <a:ext cx="10429875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9593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57225"/>
            <a:ext cx="1038225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1459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47675"/>
            <a:ext cx="1062037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377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38138"/>
            <a:ext cx="10477500" cy="618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491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42925"/>
            <a:ext cx="10496550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713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33375"/>
            <a:ext cx="10429875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1690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657225"/>
            <a:ext cx="1044892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538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57200"/>
            <a:ext cx="1046797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405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27</cp:revision>
  <cp:lastPrinted>2025-10-08T11:00:45Z</cp:lastPrinted>
  <dcterms:created xsi:type="dcterms:W3CDTF">2025-10-08T06:58:07Z</dcterms:created>
  <dcterms:modified xsi:type="dcterms:W3CDTF">2025-11-23T03:33:00Z</dcterms:modified>
</cp:coreProperties>
</file>