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219075"/>
            <a:ext cx="10639425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257175"/>
            <a:ext cx="10525125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36322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252413"/>
            <a:ext cx="10525125" cy="635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93855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61950"/>
            <a:ext cx="10534650" cy="624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375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390525"/>
            <a:ext cx="10525125" cy="615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1115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61950"/>
            <a:ext cx="10477500" cy="634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3997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333375"/>
            <a:ext cx="1049655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7288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95288"/>
            <a:ext cx="10391775" cy="606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0634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428625"/>
            <a:ext cx="10677525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4705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390525"/>
            <a:ext cx="10610850" cy="607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4345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604838"/>
            <a:ext cx="10582275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2902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423863"/>
            <a:ext cx="10563225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0633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8150"/>
            <a:ext cx="10515600" cy="598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2331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04800"/>
            <a:ext cx="10448925" cy="636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98575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85763"/>
            <a:ext cx="10553700" cy="608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3547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304800"/>
            <a:ext cx="10601325" cy="641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2106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0</Words>
  <Application>Microsoft Office PowerPoint</Application>
  <PresentationFormat>Custom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28</cp:revision>
  <cp:lastPrinted>2025-10-08T11:00:45Z</cp:lastPrinted>
  <dcterms:created xsi:type="dcterms:W3CDTF">2025-10-08T06:58:07Z</dcterms:created>
  <dcterms:modified xsi:type="dcterms:W3CDTF">2025-11-23T12:44:48Z</dcterms:modified>
</cp:coreProperties>
</file>