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61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="" xmlns:p15="http://schemas.microsoft.com/office/powerpoint/2012/main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936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352425"/>
            <a:ext cx="10629900" cy="621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390525"/>
            <a:ext cx="10601325" cy="626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19936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428625"/>
            <a:ext cx="10572750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98419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442913"/>
            <a:ext cx="10525125" cy="602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81404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395288"/>
            <a:ext cx="10582275" cy="612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53649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557213"/>
            <a:ext cx="10496550" cy="574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57716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95275"/>
            <a:ext cx="10553700" cy="63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97112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342900"/>
            <a:ext cx="10563225" cy="622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29912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323850"/>
            <a:ext cx="10563225" cy="621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64603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319088"/>
            <a:ext cx="10648950" cy="631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13854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66700"/>
            <a:ext cx="10477500" cy="639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08803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0</Words>
  <Application>Microsoft Office PowerPoint</Application>
  <PresentationFormat>Custom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30</cp:revision>
  <cp:lastPrinted>2025-10-08T11:00:45Z</cp:lastPrinted>
  <dcterms:created xsi:type="dcterms:W3CDTF">2025-10-08T06:58:07Z</dcterms:created>
  <dcterms:modified xsi:type="dcterms:W3CDTF">2025-11-26T05:24:43Z</dcterms:modified>
</cp:coreProperties>
</file>