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-93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13" y="542925"/>
            <a:ext cx="10696575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581025"/>
            <a:ext cx="10563225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19936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614363"/>
            <a:ext cx="10525125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98419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371475"/>
            <a:ext cx="10610850" cy="611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1404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466725"/>
            <a:ext cx="10658475" cy="592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53649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357188"/>
            <a:ext cx="10582275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7716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419100"/>
            <a:ext cx="10506075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97112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8" y="514350"/>
            <a:ext cx="10791825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9912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95313"/>
            <a:ext cx="10496550" cy="553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64603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30</cp:revision>
  <cp:lastPrinted>2025-10-08T11:00:45Z</cp:lastPrinted>
  <dcterms:created xsi:type="dcterms:W3CDTF">2025-10-08T06:58:07Z</dcterms:created>
  <dcterms:modified xsi:type="dcterms:W3CDTF">2025-11-26T05:24:06Z</dcterms:modified>
</cp:coreProperties>
</file>