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95275"/>
            <a:ext cx="106489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61950"/>
            <a:ext cx="106108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00088"/>
            <a:ext cx="106108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96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9113"/>
            <a:ext cx="105156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47650"/>
            <a:ext cx="10658475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4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66738"/>
            <a:ext cx="105918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5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81000"/>
            <a:ext cx="10553700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51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66750"/>
            <a:ext cx="106108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7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47675"/>
            <a:ext cx="10401300" cy="61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319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52450"/>
            <a:ext cx="104584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47700"/>
            <a:ext cx="105346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55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2425"/>
            <a:ext cx="106203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6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42938"/>
            <a:ext cx="10572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210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0075"/>
            <a:ext cx="10515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4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61975"/>
            <a:ext cx="105537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93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27</cp:revision>
  <cp:lastPrinted>2025-10-08T11:00:45Z</cp:lastPrinted>
  <dcterms:created xsi:type="dcterms:W3CDTF">2025-10-08T06:58:07Z</dcterms:created>
  <dcterms:modified xsi:type="dcterms:W3CDTF">2025-11-27T05:41:42Z</dcterms:modified>
</cp:coreProperties>
</file>