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2438"/>
            <a:ext cx="105537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42975"/>
            <a:ext cx="105537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5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2900"/>
            <a:ext cx="10477500" cy="62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8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38125"/>
            <a:ext cx="1049655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66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52425"/>
            <a:ext cx="10525125" cy="641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49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1000"/>
            <a:ext cx="10629900" cy="6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688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1950"/>
            <a:ext cx="1048702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2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52463"/>
            <a:ext cx="104870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4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42938"/>
            <a:ext cx="106394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6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7688"/>
            <a:ext cx="105632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4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866775"/>
            <a:ext cx="106965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97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188"/>
            <a:ext cx="105156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7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475"/>
            <a:ext cx="10515600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26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625"/>
            <a:ext cx="10515600" cy="62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141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57200"/>
            <a:ext cx="105822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40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0051"/>
            <a:ext cx="105346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90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3413"/>
            <a:ext cx="10515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83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90550"/>
            <a:ext cx="104775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93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"/>
            <a:ext cx="104870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6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81013"/>
            <a:ext cx="104489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098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66725"/>
            <a:ext cx="104679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2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76275"/>
            <a:ext cx="105918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961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47713"/>
            <a:ext cx="106108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259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29</cp:revision>
  <cp:lastPrinted>2025-10-08T11:00:45Z</cp:lastPrinted>
  <dcterms:created xsi:type="dcterms:W3CDTF">2025-10-08T06:58:07Z</dcterms:created>
  <dcterms:modified xsi:type="dcterms:W3CDTF">2025-11-26T14:25:05Z</dcterms:modified>
</cp:coreProperties>
</file>