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:p15="http://schemas.microsoft.com/office/powerpoint/2012/main" xmlns="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744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85750"/>
            <a:ext cx="10572750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2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90525"/>
            <a:ext cx="104775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322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47674"/>
            <a:ext cx="10477500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723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400050"/>
            <a:ext cx="10467975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17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42938"/>
            <a:ext cx="10391775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555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304799"/>
            <a:ext cx="11029950" cy="63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543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380999"/>
            <a:ext cx="10601325" cy="619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316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433388"/>
            <a:ext cx="1049655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115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595313"/>
            <a:ext cx="10448925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357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657225"/>
            <a:ext cx="106299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803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361950"/>
            <a:ext cx="10715625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109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1475"/>
            <a:ext cx="10515600" cy="622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39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19100"/>
            <a:ext cx="10534650" cy="618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896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90524"/>
            <a:ext cx="10544175" cy="626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722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0</Words>
  <Application>Microsoft Office PowerPoint</Application>
  <PresentationFormat>Custom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32</cp:revision>
  <cp:lastPrinted>2025-10-08T11:00:45Z</cp:lastPrinted>
  <dcterms:created xsi:type="dcterms:W3CDTF">2025-10-08T06:58:07Z</dcterms:created>
  <dcterms:modified xsi:type="dcterms:W3CDTF">2025-11-26T14:53:33Z</dcterms:modified>
</cp:coreProperties>
</file>