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74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71476"/>
            <a:ext cx="10582275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00050"/>
            <a:ext cx="1064895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61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409574"/>
            <a:ext cx="10544175" cy="626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220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66725"/>
            <a:ext cx="104679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139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09625"/>
            <a:ext cx="10477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920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47675"/>
            <a:ext cx="104394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046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61950"/>
            <a:ext cx="1044892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91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00063"/>
            <a:ext cx="1045845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994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57200"/>
            <a:ext cx="1048702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99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447675"/>
            <a:ext cx="10410825" cy="606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68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80999"/>
            <a:ext cx="10448925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864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590550"/>
            <a:ext cx="1061085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02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14338"/>
            <a:ext cx="10467975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536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95300"/>
            <a:ext cx="1048702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5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90525"/>
            <a:ext cx="1058227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820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38150"/>
            <a:ext cx="1046797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40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57200"/>
            <a:ext cx="10487025" cy="616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135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35</cp:revision>
  <cp:lastPrinted>2025-10-08T11:00:45Z</cp:lastPrinted>
  <dcterms:created xsi:type="dcterms:W3CDTF">2025-10-08T06:58:07Z</dcterms:created>
  <dcterms:modified xsi:type="dcterms:W3CDTF">2025-11-27T06:12:44Z</dcterms:modified>
</cp:coreProperties>
</file>