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4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14338"/>
            <a:ext cx="1064895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09574"/>
            <a:ext cx="104679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48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00049"/>
            <a:ext cx="105537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554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81000"/>
            <a:ext cx="1049655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660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09575"/>
            <a:ext cx="10525125" cy="618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641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09575"/>
            <a:ext cx="104489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910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14325"/>
            <a:ext cx="10525125" cy="62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957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42900"/>
            <a:ext cx="10525125" cy="621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9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71475"/>
            <a:ext cx="10734675" cy="63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798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52425"/>
            <a:ext cx="106299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45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704850"/>
            <a:ext cx="105060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93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37</cp:revision>
  <cp:lastPrinted>2025-10-08T11:00:45Z</cp:lastPrinted>
  <dcterms:created xsi:type="dcterms:W3CDTF">2025-10-08T06:58:07Z</dcterms:created>
  <dcterms:modified xsi:type="dcterms:W3CDTF">2025-11-27T06:25:42Z</dcterms:modified>
</cp:coreProperties>
</file>