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cture" initials="L" lastIdx="1" clrIdx="0">
    <p:extLst>
      <p:ext uri="{19B8F6BF-5375-455C-9EA6-DF929625EA0E}">
        <p15:presenceInfo xmlns="" xmlns:p15="http://schemas.microsoft.com/office/powerpoint/2012/main" userId="Lectu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744" y="-3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06BED2-4F0E-4AF7-B2BD-7FD51D51D72D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0B3AF-8B18-4703-95D1-267A1EFF13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3176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30EB2E5-F2DC-2E0A-DBB4-AE3132CAC21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9716E276-D89F-253D-7F4C-6700BB4901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F4A346E-AEF8-929C-FEE4-3EC7771E9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59456F6E-1CEF-9906-4FD8-1C2D0201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A85C2664-BDDC-60B6-4EA7-0003E30D4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800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CC44EEF-05FE-826D-EE3A-D86E600FA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6EAB9F34-BD8D-1F14-9FAD-C593F77EA2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D724872-E256-8598-5357-C69DA51115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15AB616-4372-32B5-282E-D6AB86A6C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9D426B0-B891-3EDD-22FA-97CB38A20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83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EBEB75B-73F1-2721-E202-3CF506D007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148F7ADC-90A8-A061-CE3D-34CC9DA28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26FE0164-4079-2E95-A2E9-407A11806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64E29FE-74E4-05C6-36EB-BE8E5639F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A912FE5-0364-8136-5B5F-670724EC4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0875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102782F-51EB-BEDC-EF82-799DC01F1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AA0594A-1A1E-BD0E-1A03-B6EB531BB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8C437CC6-1CF9-2614-16B5-0875827C0C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0FEB7D8-E478-43C0-F4E7-0E5C0FF9B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C6EC0550-E7BF-056F-F846-A93A6D3E8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685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52A6692-44EA-3B8E-3DBC-4D0E89F40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BFB007D0-5AE4-7C96-23C4-CD4C18717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7E00D6B-E792-AA5F-EBE2-AE157112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F3029BD0-111C-B8E9-5D04-BF4C54404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CB851EE-8BA4-56C6-0CE3-E9C883E35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646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24C62E-540B-7A99-B364-6953C801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FDA8CE-75C1-3BB0-31C8-C9E802D307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EF7F0B80-684D-12C6-27FD-26A9BD5470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217B293E-958A-E722-0D4D-FE28C8195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AD92192C-3024-68DE-8F1B-B00218AA5E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BCC07CD-770C-FA30-B972-4E49C8D30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34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A2AAD12-A7BD-A687-0630-592171448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4E1319B1-BFFB-899F-A2DD-B28CFEDA7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78CB54D4-0BA7-0690-57DC-80B0A2137F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35B1AF08-7D04-5A5B-81C1-CD916FDD09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0533193F-C43B-D004-88A0-06E5F889C4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526BBCEC-6288-4423-A67F-7B4E587D8C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B3BB4DE2-F436-06B8-972F-9CAF0D707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98A31109-0D53-EB67-8712-AC4D1992F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71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7FF2434-4B9A-0172-2259-C790F7B32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88BC0BC4-7E65-AF77-569D-4F7DB7F16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2BC2ECEA-5EF0-4EDB-0E06-732DB47F7F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6BD2D830-D530-70E0-F911-9A290C86D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405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7C546D4-3460-57FA-789F-5FC547150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FB2DE2E-6578-902A-8AAD-9A7AEFC58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BE5F6B79-DD33-4A01-FCA0-551A0B23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069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F99C7AF-C8D0-AE3F-74C7-394DEADAA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023F88B-E926-8B4F-8780-061FBD697C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7EA9BFD-A547-A61A-5177-E6C8774C3E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5E75800-7CEE-5287-D356-10BAC5DEF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CB0EBA9-659B-5951-3A6E-518F2DEB1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9FB22A0B-9DEA-F2A5-7927-42D73FE38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00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3056419-88B7-26BB-CF24-B1192CA67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0D29294-EA8D-8FB7-66BF-C14F9E7B39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C0D39259-E37D-2536-4955-63BF3B92B7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16BFF8FF-DAE6-9211-E886-23DCC97355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57EBF88E-9EED-D1AC-0375-F63A20F10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88453565-21E5-8B51-1A09-4C5B16B84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632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C17DE5A4-B51E-EDE9-F52A-147A469087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29FAD96-006C-BA44-2958-642C19F5D2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846EFA-F2F6-46E9-658F-F38ED886F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ECE3FB-F3A3-41C4-9E7C-1EE2A7A3F4A4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3A74DCC-3A8A-3A2F-E550-A037BF7188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1479CE2-7911-9C99-8B36-0D751DF158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BAF1B1-F546-42ED-9102-F33E4BF152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12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625" y="542925"/>
            <a:ext cx="10572750" cy="5353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6225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0" y="390524"/>
            <a:ext cx="10477500" cy="6200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127620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588" y="252413"/>
            <a:ext cx="10410825" cy="658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77288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361949"/>
            <a:ext cx="10563225" cy="6467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537056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314325"/>
            <a:ext cx="10563225" cy="6386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576415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4388" y="657226"/>
            <a:ext cx="10703417" cy="542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886311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</TotalTime>
  <Words>0</Words>
  <Application>Microsoft Office PowerPoint</Application>
  <PresentationFormat>Custom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Lecture</dc:creator>
  <cp:lastModifiedBy>Lecture</cp:lastModifiedBy>
  <cp:revision>37</cp:revision>
  <cp:lastPrinted>2025-10-08T11:00:45Z</cp:lastPrinted>
  <dcterms:created xsi:type="dcterms:W3CDTF">2025-10-08T06:58:07Z</dcterms:created>
  <dcterms:modified xsi:type="dcterms:W3CDTF">2025-11-27T03:40:06Z</dcterms:modified>
</cp:coreProperties>
</file>