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cture" initials="L" lastIdx="1" clrIdx="0">
    <p:extLst>
      <p:ext uri="{19B8F6BF-5375-455C-9EA6-DF929625EA0E}">
        <p15:presenceInfo xmlns="" xmlns:p15="http://schemas.microsoft.com/office/powerpoint/2012/main" userId="Lectu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744" y="-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6BED2-4F0E-4AF7-B2BD-7FD51D51D72D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0B3AF-8B18-4703-95D1-267A1EFF1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1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0EB2E5-F2DC-2E0A-DBB4-AE3132CAC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716E276-D89F-253D-7F4C-6700BB490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4A346E-AEF8-929C-FEE4-3EC7771E9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9456F6E-1CEF-9906-4FD8-1C2D0201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85C2664-BDDC-60B6-4EA7-0003E30D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C44EEF-05FE-826D-EE3A-D86E600F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EAB9F34-BD8D-1F14-9FAD-C593F77EA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D724872-E256-8598-5357-C69DA511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5AB616-4372-32B5-282E-D6AB86A6C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9D426B0-B891-3EDD-22FA-97CB38A2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3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EBEB75B-73F1-2721-E202-3CF506D00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48F7ADC-90A8-A061-CE3D-34CC9DA28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6FE0164-4079-2E95-A2E9-407A11806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64E29FE-74E4-05C6-36EB-BE8E5639F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912FE5-0364-8136-5B5F-670724EC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8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02782F-51EB-BEDC-EF82-799DC01F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A0594A-1A1E-BD0E-1A03-B6EB531BB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C437CC6-1CF9-2614-16B5-0875827C0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0FEB7D8-E478-43C0-F4E7-0E5C0FF9B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6EC0550-E7BF-056F-F846-A93A6D3E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8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2A6692-44EA-3B8E-3DBC-4D0E89F40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FB007D0-5AE4-7C96-23C4-CD4C18717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7E00D6B-E792-AA5F-EBE2-AE157112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029BD0-111C-B8E9-5D04-BF4C5440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CB851EE-8BA4-56C6-0CE3-E9C883E3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4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24C62E-540B-7A99-B364-6953C801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0FDA8CE-75C1-3BB0-31C8-C9E802D30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F7F0B80-684D-12C6-27FD-26A9BD547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17B293E-958A-E722-0D4D-FE28C819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D92192C-3024-68DE-8F1B-B00218AA5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C07CD-770C-FA30-B972-4E49C8D3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2AAD12-A7BD-A687-0630-592171448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E1319B1-BFFB-899F-A2DD-B28CFEDA7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8CB54D4-0BA7-0690-57DC-80B0A2137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5B1AF08-7D04-5A5B-81C1-CD916FDD0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533193F-C43B-D004-88A0-06E5F889C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26BBCEC-6288-4423-A67F-7B4E587D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3BB4DE2-F436-06B8-972F-9CAF0D70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8A31109-0D53-EB67-8712-AC4D1992F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7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FF2434-4B9A-0172-2259-C790F7B3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8BC0BC4-7E65-AF77-569D-4F7DB7F1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BC2ECEA-5EF0-4EDB-0E06-732DB47F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BD2D830-D530-70E0-F911-9A290C86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0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7C546D4-3460-57FA-789F-5FC54715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FB2DE2E-6578-902A-8AAD-9A7AEFC58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E5F6B79-DD33-4A01-FCA0-551A0B235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6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99C7AF-C8D0-AE3F-74C7-394DEADAA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023F88B-E926-8B4F-8780-061FBD697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7EA9BFD-A547-A61A-5177-E6C8774C3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5E75800-7CEE-5287-D356-10BAC5DEF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CB0EBA9-659B-5951-3A6E-518F2DEB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FB22A0B-9DEA-F2A5-7927-42D73FE3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056419-88B7-26BB-CF24-B1192CA6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0D29294-EA8D-8FB7-66BF-C14F9E7B3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0D39259-E37D-2536-4955-63BF3B92B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6BFF8FF-DAE6-9211-E886-23DCC973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7EBF88E-9EED-D1AC-0375-F63A20F10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8453565-21E5-8B51-1A09-4C5B16B8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3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17DE5A4-B51E-EDE9-F52A-147A46908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29FAD96-006C-BA44-2958-642C19F5D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4846EFA-F2F6-46E9-658F-F38ED886F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CE3FB-F3A3-41C4-9E7C-1EE2A7A3F4A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3A74DCC-3A8A-3A2F-E550-A037BF718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479CE2-7911-9C99-8B36-0D751DF15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1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409575"/>
            <a:ext cx="10610850" cy="603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225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361949"/>
            <a:ext cx="10496550" cy="623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0012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371475"/>
            <a:ext cx="10496550" cy="61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280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414338"/>
            <a:ext cx="10467975" cy="610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04825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323850"/>
            <a:ext cx="10448925" cy="623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7844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323851"/>
            <a:ext cx="10410825" cy="61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269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380999"/>
            <a:ext cx="10382250" cy="621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83858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3850"/>
            <a:ext cx="10515600" cy="6372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18966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71475"/>
            <a:ext cx="10487025" cy="618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79293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390525"/>
            <a:ext cx="10687050" cy="607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2076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409575"/>
            <a:ext cx="10372725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0640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19088"/>
            <a:ext cx="10391775" cy="624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86891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0</Words>
  <Application>Microsoft Office PowerPoint</Application>
  <PresentationFormat>Custom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Lecture</dc:creator>
  <cp:lastModifiedBy>Lecture</cp:lastModifiedBy>
  <cp:revision>36</cp:revision>
  <cp:lastPrinted>2025-10-08T11:00:45Z</cp:lastPrinted>
  <dcterms:created xsi:type="dcterms:W3CDTF">2025-10-08T06:58:07Z</dcterms:created>
  <dcterms:modified xsi:type="dcterms:W3CDTF">2025-11-27T06:06:07Z</dcterms:modified>
</cp:coreProperties>
</file>