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04813"/>
            <a:ext cx="10448925" cy="614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14325"/>
            <a:ext cx="10563225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14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866775"/>
            <a:ext cx="106299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573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2424"/>
            <a:ext cx="104775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95288"/>
            <a:ext cx="1042035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9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95275"/>
            <a:ext cx="104775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527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942975"/>
            <a:ext cx="104775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69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776288"/>
            <a:ext cx="104870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49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71475"/>
            <a:ext cx="10410825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00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0050"/>
            <a:ext cx="103727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232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76275"/>
            <a:ext cx="105441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44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733425"/>
            <a:ext cx="106870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445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66738"/>
            <a:ext cx="104679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10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76263"/>
            <a:ext cx="104965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23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36</cp:revision>
  <cp:lastPrinted>2025-10-08T11:00:45Z</cp:lastPrinted>
  <dcterms:created xsi:type="dcterms:W3CDTF">2025-10-08T06:58:07Z</dcterms:created>
  <dcterms:modified xsi:type="dcterms:W3CDTF">2025-11-27T03:58:09Z</dcterms:modified>
</cp:coreProperties>
</file>