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4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ECBE5-671D-68EA-FAA2-FD13E18238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DFC07E-1748-388B-04AA-E49C1F71FB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839B9-3FAE-542A-C024-F5E18F26C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78ACF5-8807-87C7-E17E-9FB81AAB2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D1EB35-2B3B-F274-3D51-14D788946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660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ABA3D-63A0-5567-6E29-8758F2AD7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D2B6B-7EE1-797B-C064-FA514C62A8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43431D-2100-021D-4CFD-C6E75BCDC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8626D-A82E-19F2-AB2B-4E5430CF5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A5314F-EABF-DFCB-0751-8021DBCA8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017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A4763A-40B8-2F34-CE33-168EC2035D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2DC88D-6D14-4812-FBA3-955796C373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3FF68-5AD7-6A88-2D85-D0F0314DF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8872D-7F41-6505-9D5C-CE8F3EC1E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541C87-88D9-43CA-5B76-36A15C4AE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6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A4857-4A5A-0123-77E3-6E6B1332D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76A34-5116-400F-38CD-3140F1793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48724-105E-8042-4C82-4290941E2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C523CD-37D7-82AA-7D11-01117E59B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B2074-770A-503B-3977-A6D3A878B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13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80E21-8EF7-561D-8EC8-F1325EBA2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139BF4-64DD-D0B9-50E6-76562C9CD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1718-90D0-3F53-AE35-984DB44B7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F645D-DD22-4BEA-1D47-3189C3C0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A9893-72AD-3045-F4A5-7AA2851A9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08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72C52-5F21-137E-B317-C98EB20A5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90BBE-60CF-7875-4166-7F2B921716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F757D3-BB34-445D-0626-3BEB2AB1D1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2CF435-4160-8C82-18D4-979BF5013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6EF64F-E17F-B66C-3DE2-2283B713B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BEFE4-BBDF-7E2D-F069-6CAE6DCB6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0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9CD03-B6AC-BB74-A28C-901447308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464F8-B90C-BAD7-8643-E59DE4E70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0686B-19E7-8A82-52C7-1B61F6BC67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0952B3-0694-CCD3-4C0B-FD986FD8C2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3B88CE-9587-007A-971D-80D215D385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88B1EA-80AE-78E7-EDC5-BEBBA6C3E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59A6D8-140B-37BB-254B-A30C104EA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701925-9BD0-DA6D-4190-D3AFC566B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62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311EF-3CB9-AD2E-D28D-F1CE9852C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1A2CBB-A7C3-E4FC-36BD-8FF9BC249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7202E1-A8B5-C2E8-217A-2A10DC5EE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5C730B-C9A4-2F68-C79B-E55D7A026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58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14DC5E-8247-792F-CC2D-DB8F11562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8E7008-0D4B-B943-FC04-CB6F4CF65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8F775-9B3F-BA15-94A4-78DC6F075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91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92C10-8CF5-350B-4DCF-F3BE02072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623B3-F19C-C849-86CB-2445DB750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B83411-3DC8-2F0A-E823-06BB8EAB39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46071-259D-E98E-4396-86549F22A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B47ED6-8275-5FE6-0262-B4FDF05B6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5F087D-984F-8661-3E4F-067C23ED3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269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D5399-F68D-1161-15CD-90D76DFA4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C6FD66-5647-CD67-1E8F-811E4C0815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87821C-3C63-A973-82FB-8AD6CB80EF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1A586A-A902-C295-C912-F64A27C36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558726-0A8C-13D6-FA24-C82648E35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432147-C3D5-571F-9FFC-70052265A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80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F5A7E5-C870-21A6-699F-71D064AD8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E3DD05-4DE0-8BD8-8C40-D1F994AB2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F2CEA-9A6C-4F65-213C-A18EA90135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19777-54F9-4ABA-B1B5-233EAA01B4F5}" type="datetimeFigureOut">
              <a:rPr lang="en-US" smtClean="0"/>
              <a:t>06-Aug-26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F4B5A-5F60-7D49-46C1-66E5FC7356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12E7A-49F8-81B7-C616-4DA7E58AA6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53F06-2D11-43B5-9664-96D824385F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091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6879C724-B08B-5413-80ED-8123AD644E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52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439C140F-995D-0FCB-CBB3-887512F8FAB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140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A992E847-304A-0BB9-A0E7-32E668118FB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91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A163DD28-EA5E-290E-C262-DCE3A56577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591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3B5C3BD8-C5F0-0F77-5D79-09FC05D544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10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9DD7D829-0C8B-EEEF-DFB8-E2629C18E7A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06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261965AB-5A80-CE7C-C2AC-E13C521224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28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AA204CA2-BEC0-D6AE-F184-D13580D10B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590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CAD8C212-CC20-8870-93C5-1CA318CB09E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15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9D0C5681-6771-B0C8-56EB-152C18C106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86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55196C34-6BAD-40AE-D1BF-8A860D561D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149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6CA766D5-377C-35A0-62C6-22A6BF73A5E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78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F093105F-28FA-E6B5-1E29-5803EFAAF43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86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8B48E225-CF7D-BD3E-18B1-CCAD8BF7500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44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ASHIK AHAMED</dc:creator>
  <cp:lastModifiedBy>ASHIK AHAMED</cp:lastModifiedBy>
  <cp:revision>1</cp:revision>
  <dcterms:created xsi:type="dcterms:W3CDTF">2026-08-06T09:05:19Z</dcterms:created>
  <dcterms:modified xsi:type="dcterms:W3CDTF">2026-08-06T09:05:38Z</dcterms:modified>
</cp:coreProperties>
</file>