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744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34C44-937A-B107-89D6-C003451FBB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19A04C-476F-2105-05BD-112CF5A6C0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09C09B-F813-728E-28F2-A2EAA102F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6DD2-9236-40B4-AAB4-5E5F5F7FE174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6C012B-5D83-6080-BABF-402902DFD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ACA2CC-D1FA-5000-62B3-04382712B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4A026-8F37-4AE4-B66F-3C0514A56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434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438A5-B4C5-4B43-1E4C-A53C18E2C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C9E15A-799F-AE03-AEFC-CE5820B42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59C6A0-2EDC-6DCB-3AC4-7AA01BB37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6DD2-9236-40B4-AAB4-5E5F5F7FE174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84EF0-CC7C-CE57-46C0-D5CF2EBE4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EFCF8E-CF01-18D8-D1C0-C25DA9F6E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4A026-8F37-4AE4-B66F-3C0514A56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14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BC1FE7-34EC-BB0E-3283-D4DCF6DFB3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E77914-C0FC-370C-5873-34E2ADB338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55A16-41AA-0076-AB35-59E79FA69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6DD2-9236-40B4-AAB4-5E5F5F7FE174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B0880-4809-D8E3-261F-613B7D4CF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B4403-F5D7-F379-0F4A-E641AF534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4A026-8F37-4AE4-B66F-3C0514A56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39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4E3A4-F74B-C376-D066-8815D4E0D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66947-30E4-B94B-F3D5-3D8F88B44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C1583-40DA-AEF0-4D5E-124B5B6AB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6DD2-9236-40B4-AAB4-5E5F5F7FE174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ED5ACA-9AE1-97B3-4301-25E824FC7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50345A-0D9B-211D-884E-FE59205BC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4A026-8F37-4AE4-B66F-3C0514A56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181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15FC6-9189-BCB5-DFDE-246A1398E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423718-68D0-D434-12D5-E01B6389B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ECDF04-1D86-D66D-B27D-31EDD173B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6DD2-9236-40B4-AAB4-5E5F5F7FE174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CDF9D7-97BC-796A-8AD8-426D0314C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ABF7E-D426-A1FC-C762-3ACF2F187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4A026-8F37-4AE4-B66F-3C0514A56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50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4DFF1-74E8-1DFA-F3E6-27EC489CC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A487F-F37E-025D-E6D5-C5D8A11CC7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F7828A-B237-B9C0-33FB-5469E2440A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13E30-1AB0-5570-A9E4-5E79EA621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6DD2-9236-40B4-AAB4-5E5F5F7FE174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AD96E8-41C3-CBAF-E99E-02AC98312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7AA781-2286-BA04-0D2F-94F7726F2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4A026-8F37-4AE4-B66F-3C0514A56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884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7BBEF-8238-7F7F-140A-78A6E58DB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0F9468-A626-E5A1-D521-6B1CCEEE4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9DE14A-9569-CDD3-9B7B-6BC3DADB8F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02B0AA-3458-05C9-1AFD-7FD46B42A8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042029-1C52-525D-BA20-BDD964AF25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554988-1209-D199-5791-4106E7A98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6DD2-9236-40B4-AAB4-5E5F5F7FE174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31CA67-5CC6-4681-F0F9-8A04E9492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25B64E-0023-EBF1-C000-A604B81D1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4A026-8F37-4AE4-B66F-3C0514A56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707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292F8-E8F7-576E-FB9B-92924DBB6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9F4237-83A9-B734-0FA6-D83EA041F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6DD2-9236-40B4-AAB4-5E5F5F7FE174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37F206-E4FE-B80B-BF48-698D77A2D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C81C76-702D-61BE-87DC-C37D54E5A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4A026-8F37-4AE4-B66F-3C0514A56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648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F4E6D9-EF32-2A4E-790C-5004E68F7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6DD2-9236-40B4-AAB4-5E5F5F7FE174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542EC9-728B-31F2-8473-A93AC817A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437447-1A41-EC05-B04C-5AA9E29A3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4A026-8F37-4AE4-B66F-3C0514A56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493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8384F-99E7-6648-CF21-16E730C6E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1D2BA-3DD5-F6BD-4C3D-3B2B2B220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69E81C-F583-0117-C89D-DF7744530A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A8537-A10F-83D8-0E7D-0892A19D0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6DD2-9236-40B4-AAB4-5E5F5F7FE174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3D7B46-7FE4-91F5-0DA6-7D5D84102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CEE58-29D7-A2E0-6827-EC3CE84A4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4A026-8F37-4AE4-B66F-3C0514A56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46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45938-58BA-A653-7F27-121E24860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5FC388-65E7-DE03-7C0D-F7CCAEFBF3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F29F67-1ABE-A918-BE21-C8050D3C2D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9A52C6-D49A-C84A-D439-2DA59F432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6DD2-9236-40B4-AAB4-5E5F5F7FE174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062C2-1F0D-22E2-41C0-9C9157697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3D1BCE-D439-5BEA-130E-C1769E60D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4A026-8F37-4AE4-B66F-3C0514A56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973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25B47D-1D1D-8C05-A8D0-59459589B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1565F5-F895-139D-7178-1067666DA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B1716-DAFA-8348-171E-02390B4D53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16DD2-9236-40B4-AAB4-5E5F5F7FE174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B0136D-F038-8124-8F11-187ED1D68C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3574D-D6C3-14CC-8ED3-DDE7224B6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4A026-8F37-4AE4-B66F-3C0514A56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674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802D895F-8260-0577-F2B0-9DF8F4E3C14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89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8159CF63-423F-8E21-4852-3A80E946AE4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267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3DB827D4-7DD5-D84F-0009-2144B36D0C5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593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">
            <a:extLst>
              <a:ext uri="{FF2B5EF4-FFF2-40B4-BE49-F238E27FC236}">
                <a16:creationId xmlns:a16="http://schemas.microsoft.com/office/drawing/2014/main" id="{7886AD89-64B4-B8A6-221F-F447BB8C698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970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8A005F7C-A7D5-7161-6806-41FE276D6D6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51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D53DE951-17A2-B2DC-729E-DFE567986F4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447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2AD189FE-0F4D-37C2-502D-E8FAA9569C0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417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66778647-E1A0-4F08-93DA-DB701CDE700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305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5E19B898-BE66-DF19-2BC4-5D23FDFB50C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87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48CE0F4A-B177-647C-B1CE-29019489F25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830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CA290B32-F660-BED5-454C-298267060CD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77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1B14C047-D6E2-32A0-4A9F-58C20C0DD49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853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ASHIK AHAMED</dc:creator>
  <cp:lastModifiedBy>ASHIK AHAMED</cp:lastModifiedBy>
  <cp:revision>1</cp:revision>
  <dcterms:created xsi:type="dcterms:W3CDTF">2026-08-06T09:06:20Z</dcterms:created>
  <dcterms:modified xsi:type="dcterms:W3CDTF">2026-08-06T09:06:39Z</dcterms:modified>
</cp:coreProperties>
</file>