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B35E8-8EC4-EED0-C4B0-3988F6E17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E899A-A021-478E-0C74-A229EEE10B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3AD5B-535F-9A3C-C82C-7DA780076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26379-E331-E209-74D5-07120A066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44859-F5C0-BE68-7103-C1CC1651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89D75-9E30-2A69-94F4-CD78908CC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EE5286-3A34-C92C-BE19-ACC6D851F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C1D2C-0326-67BF-62EE-C9493DC67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488DE-B223-25C4-A4E9-4DA763922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51EEB-0689-837B-5E33-EDF1C79C7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4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F74F9-5610-BF10-FE6F-23D2D9849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17779A-601C-36EF-5BD2-D7B9A9FD5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732B3-10D9-1983-E6D2-47AAA8810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B692-D6EF-35F5-A0F4-E18F56FFA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1C0EF-4AE5-9BD7-683F-27BC41DE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8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57F5A-4613-ABF5-459E-90061940C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7FAA4-7CD0-C51E-C0CA-D94DB4418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958CD-6ABC-2DE7-D0C7-F5CEB67A6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C053D-D9AD-E14F-36ED-26F3FA088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D2C2E-181F-DDE6-B6F9-03A000490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2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CCA4-3C13-E510-73AA-F49FE2762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52353-A487-D22F-D570-620752FEB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25968-F8DD-4775-9DF1-5615CC16F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5ECA7-FD0B-D39C-301E-DCEA62AC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3DCAE-37C5-D1C2-1E91-D85D1A6D1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5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C885D-01D3-69CF-312D-79F8ABF0B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989C-730F-4AF5-F88F-307DCAF92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AC7012-D4DC-FF57-DC62-CCC60C436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79AA0-6282-D58C-4C04-399E7D295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0FCC1-F58E-4827-F6D5-7470F1CA4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2B1D6C-7989-612D-75B6-D21E5085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48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DCDE0-D2E5-3E81-B883-3DD7281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98336-4E1F-5B81-916E-32824B25F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A4646-B4F8-7AB9-4A3E-350E8772B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40E45F-6B23-5D79-454A-AA8713C51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4CE4E7-C64E-476E-486A-9462D4212A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0E4351-7702-E281-161A-C7BE4ADD9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077D8D-B442-4934-2CA9-47B2F8F8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8C24E8-E159-95DB-49BF-ED97F178A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8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8E105-0AF1-A4DD-D8E9-730EB52D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D2925B-D9E7-D68B-399D-C9316953C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77C3E4-A41D-C9E0-BAA1-A340C62D1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14A11-20A4-A708-FF1F-8E9ADA53B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45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01040F-A875-17A1-763D-DFD8453C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0BAFCB-7CA3-D6DD-C288-4F3811C03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35A06-C342-E806-1551-58A6FD88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8FE5-8474-A428-E0CB-E7A6462BA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FDF16-08F3-C896-3263-D3F69C81E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8D359-3C30-AF11-AC73-DE4C75089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0F974F-0CA7-4588-6120-24010E090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3C0B9-4595-C863-D865-C1C904773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07116-F12D-47E7-33A3-886B21CF0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82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D5C49-0270-9ED9-F156-69EC9D3EA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EE35A-BA75-5387-46F0-1F9E98EEA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48F4A6-DBD1-A489-1573-7D06D8863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4D8B6-87B7-6D7A-A470-92F129015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67E4E-AA7B-30F5-501B-F9E524F9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D6199-676B-79CC-7C08-863AE749E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2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EB7C6A-5EA1-BFED-5EB8-2303D1EA8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1DD84-35C1-C618-53FB-6F3DB78ED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58F77-6B69-BC48-E9D0-E47762D28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35D-97BE-4C55-A66E-B0F71FB635C6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B1BCE-B882-967E-8898-BCEAE00B4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1B1EA-EC9D-E0C7-5AB2-3A074D0BE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9A005-5FC1-4E09-B4EF-68C81247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641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48E44AEE-0AA0-441B-6EE5-3C60046C2E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13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CCEEA8AC-1EC6-659A-3F27-9A6CA9DB86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87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15F97ED0-15EE-781C-D598-34515E93C6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5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7E2F8D2A-6164-7E02-721E-96472D5F98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02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53BFE23E-209B-C64F-A40D-653DFBCE09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2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D1243239-CDF7-C813-00E9-8F5F522C0D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7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DDA105A9-3963-384D-1EF3-972D512376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90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24FDDF2B-3D28-4FE8-5468-AD129AE2E2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08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6C593D16-9785-B66A-C4AA-F0C9FB65708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27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6874F825-071E-5F9F-397E-715069C994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25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CE4BAD1B-2EAF-2D60-8D3D-2A7BDE9939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9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7FECC838-EBF5-E038-1AAE-335242BB2D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74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6074FA55-9F76-7367-EAC1-A2CD6912E2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41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B1BC2C6D-A1C2-AC19-7DC9-25BACF1FC01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64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36CB2EBD-6FA5-569F-39DF-B386C42A93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66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FE5249B7-2FA6-13FF-CDE8-188AD27ADF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66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1C9EC445-1B10-04DF-2453-8E8A7145F0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99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D2086E6B-3719-4AAA-201A-6714967911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2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21D49357-D6E1-76DE-98E6-F3AC8BA74B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14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79451556-F25E-E951-F50D-C8913DC21E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28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DC8C348F-68F3-DE7F-24FB-4B2E0BB3E8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216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8A2331FE-BAD5-4E56-3ADA-D2261A899A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46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BB5F17C7-1139-1483-8D1E-DFB297D5F0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70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FE2F92F1-5CDB-E744-11D2-5D43D7E8FB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30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8FE0D43F-19C5-6794-1935-BC0B2636A3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77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EC31B75F-9B77-ADD1-F9C0-0DB8B850A3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304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42ABADFD-A606-2BD0-493C-2452061659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32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6CF942EC-3A0C-C442-05F2-493C062DDD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230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7215CFDC-E811-BB8D-5E37-F3A0D4E94E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154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14C38974-9C1A-B286-64E8-69436BA8B1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43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7">
            <a:extLst>
              <a:ext uri="{FF2B5EF4-FFF2-40B4-BE49-F238E27FC236}">
                <a16:creationId xmlns:a16="http://schemas.microsoft.com/office/drawing/2014/main" id="{A2DF8690-294B-C8B8-84BB-732F1348C2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6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8">
            <a:extLst>
              <a:ext uri="{FF2B5EF4-FFF2-40B4-BE49-F238E27FC236}">
                <a16:creationId xmlns:a16="http://schemas.microsoft.com/office/drawing/2014/main" id="{61678253-A94D-C45A-BFCC-D2FF8B85A6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37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9">
            <a:extLst>
              <a:ext uri="{FF2B5EF4-FFF2-40B4-BE49-F238E27FC236}">
                <a16:creationId xmlns:a16="http://schemas.microsoft.com/office/drawing/2014/main" id="{098DC35F-FDBD-F9A2-03F2-4E37D4308D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5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ED3EA9AF-CAD5-6E4D-D91D-56E600FF6F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686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0">
            <a:extLst>
              <a:ext uri="{FF2B5EF4-FFF2-40B4-BE49-F238E27FC236}">
                <a16:creationId xmlns:a16="http://schemas.microsoft.com/office/drawing/2014/main" id="{755D4317-5AC0-E389-DFB4-27DD995D29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902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1">
            <a:extLst>
              <a:ext uri="{FF2B5EF4-FFF2-40B4-BE49-F238E27FC236}">
                <a16:creationId xmlns:a16="http://schemas.microsoft.com/office/drawing/2014/main" id="{EDE77361-A63D-AA52-A2B5-E0717E1D75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198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2">
            <a:extLst>
              <a:ext uri="{FF2B5EF4-FFF2-40B4-BE49-F238E27FC236}">
                <a16:creationId xmlns:a16="http://schemas.microsoft.com/office/drawing/2014/main" id="{E37A29A1-AC76-8843-5D10-DA5BA3D1DD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638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3">
            <a:extLst>
              <a:ext uri="{FF2B5EF4-FFF2-40B4-BE49-F238E27FC236}">
                <a16:creationId xmlns:a16="http://schemas.microsoft.com/office/drawing/2014/main" id="{D8F00AEE-7385-0E8D-A5BE-00D132FA7D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041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4">
            <a:extLst>
              <a:ext uri="{FF2B5EF4-FFF2-40B4-BE49-F238E27FC236}">
                <a16:creationId xmlns:a16="http://schemas.microsoft.com/office/drawing/2014/main" id="{0CD81727-62C5-440E-2373-B4116467C5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950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5">
            <a:extLst>
              <a:ext uri="{FF2B5EF4-FFF2-40B4-BE49-F238E27FC236}">
                <a16:creationId xmlns:a16="http://schemas.microsoft.com/office/drawing/2014/main" id="{21155073-0E53-68E2-F551-C7F1BA3DCC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223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6">
            <a:extLst>
              <a:ext uri="{FF2B5EF4-FFF2-40B4-BE49-F238E27FC236}">
                <a16:creationId xmlns:a16="http://schemas.microsoft.com/office/drawing/2014/main" id="{40A474F2-150C-580C-8120-BD4CE19E61A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10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7">
            <a:extLst>
              <a:ext uri="{FF2B5EF4-FFF2-40B4-BE49-F238E27FC236}">
                <a16:creationId xmlns:a16="http://schemas.microsoft.com/office/drawing/2014/main" id="{230425C2-11EF-1CD6-B660-6CEC262316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761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8">
            <a:extLst>
              <a:ext uri="{FF2B5EF4-FFF2-40B4-BE49-F238E27FC236}">
                <a16:creationId xmlns:a16="http://schemas.microsoft.com/office/drawing/2014/main" id="{4710C2E0-CA42-9433-0B53-DEC925740A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587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9">
            <a:extLst>
              <a:ext uri="{FF2B5EF4-FFF2-40B4-BE49-F238E27FC236}">
                <a16:creationId xmlns:a16="http://schemas.microsoft.com/office/drawing/2014/main" id="{00DB7582-43E9-A7CD-213E-6F92C46639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73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3864E3FA-5BF6-41D4-6B99-8BD6B110A2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44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C115B127-5F00-B8B9-6C83-8BB324A565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6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341D25D7-B3FF-89F8-2F8D-E747C4942F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07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6CDC8408-39EA-37A4-34C6-00B972B4AD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32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1C015F6D-346E-CC40-777B-4AF653D983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29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2026-08-02T07:37:00Z</dcterms:created>
  <dcterms:modified xsi:type="dcterms:W3CDTF">2026-08-02T07:37:45Z</dcterms:modified>
</cp:coreProperties>
</file>