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</p:sldIdLst>
  <p:sldSz cx="12192000" cy="6858000"/>
  <p:notesSz cx="6858000" cy="9144000"/>
  <p:photoAlbum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7" d="100"/>
          <a:sy n="87" d="100"/>
        </p:scale>
        <p:origin x="499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EAD6AB-A279-ECFF-C1C6-2DCC566B432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456B1C3-DE27-E0F3-1C7F-2D4816DB55A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B303E76-FFAA-8412-EA51-416BAF0CDB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DD8B4F-78DC-46F9-9133-BAD3F9724F7E}" type="datetimeFigureOut">
              <a:rPr lang="en-US" smtClean="0"/>
              <a:t>8/2/2026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B52CF2C-7AF1-C86B-99A8-8171F497C1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9E84E37-2BC5-5F87-13DB-577E6E038C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4D1B65-842C-4D88-9E98-B7D9D5172C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84702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8AF43C-A913-FE21-1A8D-145C17F4F2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81C444D-BEE5-322F-5FFF-22703BC03F8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291FCD3-AFCE-0C83-6381-D68B524B97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DD8B4F-78DC-46F9-9133-BAD3F9724F7E}" type="datetimeFigureOut">
              <a:rPr lang="en-US" smtClean="0"/>
              <a:t>8/2/2026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BB9B30D-7EC9-186E-26E3-71D6E4AC38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AB2D664-93AC-D079-8E97-2BBD4EE90C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4D1B65-842C-4D88-9E98-B7D9D5172C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87907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1FACA89-910A-73D5-BBCB-35EF35CF9B1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E18BB49-55CA-9ECC-F5E9-803800E2D2D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A4B5EC7-7F5B-4BAC-0A93-CF6379362F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DD8B4F-78DC-46F9-9133-BAD3F9724F7E}" type="datetimeFigureOut">
              <a:rPr lang="en-US" smtClean="0"/>
              <a:t>8/2/2026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1CABF49-3678-AA16-6B72-18E0CEF285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10ACF20-12C4-AF0F-20E8-3E4E52876B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4D1B65-842C-4D88-9E98-B7D9D5172C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86906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A99A36-8E20-10BB-2F9F-6759C92500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5FEA819-6CB2-32E6-1216-8D9DAA5CA75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FDDF309-4A7D-644D-B883-4A216E32B7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DD8B4F-78DC-46F9-9133-BAD3F9724F7E}" type="datetimeFigureOut">
              <a:rPr lang="en-US" smtClean="0"/>
              <a:t>8/2/2026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2F19004-992D-C790-D8D8-67CF8B0C4A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CFFC62D-E7C2-8A6C-1C7F-8D28547EDF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4D1B65-842C-4D88-9E98-B7D9D5172C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65891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18DC95-6518-B6AE-9D51-6B65CA06AA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4B32E60-6691-CFD1-742D-66C56491D80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6307DFD-A372-2B2A-5550-A705879592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DD8B4F-78DC-46F9-9133-BAD3F9724F7E}" type="datetimeFigureOut">
              <a:rPr lang="en-US" smtClean="0"/>
              <a:t>8/2/2026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5C54E23-F45F-60E0-7A38-36654310CD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654C833-0DB0-326B-01EB-0E4EC646CC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4D1B65-842C-4D88-9E98-B7D9D5172C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54432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3A47E5-C520-C2D9-6B2C-14EBFC314B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8CE83CD-5394-9656-4839-CDE50E4D619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F3A9658-F24B-6279-0111-BF2BBE91429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5AB86D8-6736-7EE4-66B8-340939716C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DD8B4F-78DC-46F9-9133-BAD3F9724F7E}" type="datetimeFigureOut">
              <a:rPr lang="en-US" smtClean="0"/>
              <a:t>8/2/2026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171955-AC08-F0B9-F922-CB2D9D56E6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3D90D27-B206-295B-7FF6-DF4A1B9A29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4D1B65-842C-4D88-9E98-B7D9D5172C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30581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B56601-E825-7F67-DDC4-F7561761E6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40E5638-8069-E579-9DFC-13D5D386179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67536A8-384C-AA5B-7ABB-4A27C441D7B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7DEE04E-BA0E-DD03-5118-1F3CD287F02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6438EF4-AF80-C2B2-ADE0-FBB724DE12B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D9BAD41-5D0C-BB15-0EDA-09846ADE75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DD8B4F-78DC-46F9-9133-BAD3F9724F7E}" type="datetimeFigureOut">
              <a:rPr lang="en-US" smtClean="0"/>
              <a:t>8/2/2026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1A4E8B7-6789-D476-3138-D82062DF24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A46E6E5-62A0-A452-1955-34DA72EF2E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4D1B65-842C-4D88-9E98-B7D9D5172C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66238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203FEF-EB2B-6FDC-CEAF-AD183E7B1B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25F7D06-92C4-BD30-38D3-85B64B12AA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DD8B4F-78DC-46F9-9133-BAD3F9724F7E}" type="datetimeFigureOut">
              <a:rPr lang="en-US" smtClean="0"/>
              <a:t>8/2/2026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45BF95C-466D-31E1-AC0F-301E13912F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A65DEDA-9772-97AF-E5EE-2B304D054F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4D1B65-842C-4D88-9E98-B7D9D5172C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31611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0E78B6B-C8DC-F689-82E2-3B7C28AC54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DD8B4F-78DC-46F9-9133-BAD3F9724F7E}" type="datetimeFigureOut">
              <a:rPr lang="en-US" smtClean="0"/>
              <a:t>8/2/2026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FE096E6-BE4A-5418-F29A-9EA7E8CF81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F9434F5-23BD-DE37-359A-200ED5EE04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4D1B65-842C-4D88-9E98-B7D9D5172C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45105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92841C-1330-809F-804B-D5BC2FAA5C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61CB9A-BF94-4CCC-980F-D8F67DA9DE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57F6F47-2C8A-0DCA-348D-4D9C6530B24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B53E081-87E3-C001-0F97-8EC4198DE0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DD8B4F-78DC-46F9-9133-BAD3F9724F7E}" type="datetimeFigureOut">
              <a:rPr lang="en-US" smtClean="0"/>
              <a:t>8/2/2026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76C53C4-C81B-0D09-DB10-0E309010B2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E8A1D06-699E-E75F-FCF1-AE9CA27575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4D1B65-842C-4D88-9E98-B7D9D5172C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02651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4B445C-36F1-E096-88D2-B0308D1E79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0EE3830-B15F-DED6-2DE7-874467D69CE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C5194E8-1461-7F63-BB37-FDFF2821F62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F99A331-CF24-F598-8700-F308067CBB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DD8B4F-78DC-46F9-9133-BAD3F9724F7E}" type="datetimeFigureOut">
              <a:rPr lang="en-US" smtClean="0"/>
              <a:t>8/2/2026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73D3A66-8054-E840-2960-56459097B8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EFBDCFB-616C-D636-58E0-ABF1BD5B45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4D1B65-842C-4D88-9E98-B7D9D5172C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34838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35F755F-20D6-6A23-ADDD-4A39AE7B90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AA18C89-817E-2BD4-35A1-F459F32B6EF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8BE2F3A-BD69-D611-2F00-464500927C8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DD8B4F-78DC-46F9-9133-BAD3F9724F7E}" type="datetimeFigureOut">
              <a:rPr lang="en-US" smtClean="0"/>
              <a:t>8/2/2026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B0B54FD-3067-9D07-E14B-4103C2BD5DD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E2D8E41-D7DF-DBD4-CB8B-12DB49DDD08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4D1B65-842C-4D88-9E98-B7D9D5172C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891529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1">
            <a:extLst>
              <a:ext uri="{FF2B5EF4-FFF2-40B4-BE49-F238E27FC236}">
                <a16:creationId xmlns:a16="http://schemas.microsoft.com/office/drawing/2014/main" id="{85F969E2-26FA-453E-C47D-212253F177B5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565285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10">
            <a:extLst>
              <a:ext uri="{FF2B5EF4-FFF2-40B4-BE49-F238E27FC236}">
                <a16:creationId xmlns:a16="http://schemas.microsoft.com/office/drawing/2014/main" id="{5D65B45D-8CF6-94D3-7CF2-646E6A165FE4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148281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11">
            <a:extLst>
              <a:ext uri="{FF2B5EF4-FFF2-40B4-BE49-F238E27FC236}">
                <a16:creationId xmlns:a16="http://schemas.microsoft.com/office/drawing/2014/main" id="{16DB83F6-E7C2-4B21-E6AD-7F58C11A261C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903022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12">
            <a:extLst>
              <a:ext uri="{FF2B5EF4-FFF2-40B4-BE49-F238E27FC236}">
                <a16:creationId xmlns:a16="http://schemas.microsoft.com/office/drawing/2014/main" id="{E5D38042-A234-21DD-240A-C8F2FF3FF701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406855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13">
            <a:extLst>
              <a:ext uri="{FF2B5EF4-FFF2-40B4-BE49-F238E27FC236}">
                <a16:creationId xmlns:a16="http://schemas.microsoft.com/office/drawing/2014/main" id="{630EB6D0-03AD-51E4-A9CC-02FEAF1FB897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97303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2">
            <a:extLst>
              <a:ext uri="{FF2B5EF4-FFF2-40B4-BE49-F238E27FC236}">
                <a16:creationId xmlns:a16="http://schemas.microsoft.com/office/drawing/2014/main" id="{C9F423BE-1E6A-33D6-9802-B7805660A38B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22884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3">
            <a:extLst>
              <a:ext uri="{FF2B5EF4-FFF2-40B4-BE49-F238E27FC236}">
                <a16:creationId xmlns:a16="http://schemas.microsoft.com/office/drawing/2014/main" id="{336F2A2A-BDF1-DFCC-7ECA-D8EABE58772A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25060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4">
            <a:extLst>
              <a:ext uri="{FF2B5EF4-FFF2-40B4-BE49-F238E27FC236}">
                <a16:creationId xmlns:a16="http://schemas.microsoft.com/office/drawing/2014/main" id="{F481C4DB-9945-0427-8CE4-96CEC69DD32C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05869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5">
            <a:extLst>
              <a:ext uri="{FF2B5EF4-FFF2-40B4-BE49-F238E27FC236}">
                <a16:creationId xmlns:a16="http://schemas.microsoft.com/office/drawing/2014/main" id="{F06397E9-943B-230C-F6A6-CA162E2B4CF9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847686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6">
            <a:extLst>
              <a:ext uri="{FF2B5EF4-FFF2-40B4-BE49-F238E27FC236}">
                <a16:creationId xmlns:a16="http://schemas.microsoft.com/office/drawing/2014/main" id="{5E86F6EA-37C6-1883-8DA0-AB6C1F7E3B1C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47914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7">
            <a:extLst>
              <a:ext uri="{FF2B5EF4-FFF2-40B4-BE49-F238E27FC236}">
                <a16:creationId xmlns:a16="http://schemas.microsoft.com/office/drawing/2014/main" id="{CB1636BC-FBAA-EB87-9357-8F33EA6A3D2A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832185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8">
            <a:extLst>
              <a:ext uri="{FF2B5EF4-FFF2-40B4-BE49-F238E27FC236}">
                <a16:creationId xmlns:a16="http://schemas.microsoft.com/office/drawing/2014/main" id="{2EF35485-8BC2-142C-EB18-A19885348669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191758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9">
            <a:extLst>
              <a:ext uri="{FF2B5EF4-FFF2-40B4-BE49-F238E27FC236}">
                <a16:creationId xmlns:a16="http://schemas.microsoft.com/office/drawing/2014/main" id="{4A1E4167-0284-DE85-1B78-738D7C5F6C33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091336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Widescreen</PresentationFormat>
  <Paragraphs>0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7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Anik Shahrier Oishik</dc:creator>
  <cp:lastModifiedBy>Anik Shahrier Oishik</cp:lastModifiedBy>
  <cp:revision>1</cp:revision>
  <dcterms:created xsi:type="dcterms:W3CDTF">2026-08-02T07:38:44Z</dcterms:created>
  <dcterms:modified xsi:type="dcterms:W3CDTF">2026-08-02T07:39:02Z</dcterms:modified>
</cp:coreProperties>
</file>