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9" d="100"/>
          <a:sy n="79" d="100"/>
        </p:scale>
        <p:origin x="744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C56C6-BDA1-6A3E-6E42-E2B27D07EA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A4BFD9-3AAA-11FD-E5DE-6ECAD93737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ED74A2-6353-540B-3CC7-CA3754739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AF7F-DFD0-4710-B090-77AAF10CB3B9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907C4B-9136-6282-155C-85A34289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118C03-0820-5572-6B61-A60F05C8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5C1C7-C02E-4220-B5E0-BE4804E176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849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E79C4-2CE5-32FE-2BAA-824022336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E908FA-72A9-F778-A79C-3C79ECD5FB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78424C-D590-5B6E-2BB3-F6D0E37D9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AF7F-DFD0-4710-B090-77AAF10CB3B9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D05E9-D8CD-95C8-7C29-CEABDA3B3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EE54D5-CA1B-C44D-EE2B-3ECB78B83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5C1C7-C02E-4220-B5E0-BE4804E176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197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9F59FC-BD40-D7EB-78ED-F0AC642511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9186D8-136E-8565-77E7-EF960C1CA6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E0D41F-7BAA-5718-7BD5-BBA94078F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AF7F-DFD0-4710-B090-77AAF10CB3B9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6D7C52-2EB3-7E66-53B9-A2D06097A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83AF57-33BD-BA32-96D0-EA37A4F35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5C1C7-C02E-4220-B5E0-BE4804E176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659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CC3FA-3C7C-85CA-FCC2-367096345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9752A-1BD7-FB2D-68CC-D22A7C16ED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26F60F-C0DA-85BB-559C-0CC87EF6A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AF7F-DFD0-4710-B090-77AAF10CB3B9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42663-A9DD-354C-8AC9-6E257EE05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699D71-1DEE-B84F-D65E-18F36F4CD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5C1C7-C02E-4220-B5E0-BE4804E176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232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8A602B-6FC9-E226-1722-AA09F54C8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7701E8-79A4-232B-8321-FBC2334424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36618F-1195-602E-57B6-CA4A6E4AE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AF7F-DFD0-4710-B090-77AAF10CB3B9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F6BED9-3605-D8DD-20E8-4ADCC5F11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AA4DD-65F0-6731-AA65-BDC377586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5C1C7-C02E-4220-B5E0-BE4804E176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657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ACBE5-D473-7398-4FE9-793C53724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BF8B7A-A4D6-F787-0B9D-24AB2E7593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976278-0C14-DFAF-75F8-D4E2A4EE92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39A8E8-14EF-7579-3532-89D695A1E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AF7F-DFD0-4710-B090-77AAF10CB3B9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AC9E30-D91D-7F08-C7BB-8B4934129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A268E5-7582-6F0F-5FF7-50668ED78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5C1C7-C02E-4220-B5E0-BE4804E176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208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0E9F2-FE8B-6094-4D9C-2ABE512D8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289050-0136-3445-5352-E9CDB73513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B11EB2-6AC1-4CBF-7BA3-2C211EE3DC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2424DD-3C2A-A3FA-CE13-F9E96C5B76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F689E2-F880-3FEC-21B0-1EB4FAFEE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5A1AB4-A7F5-4F59-90D0-D0E8A84D1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AF7F-DFD0-4710-B090-77AAF10CB3B9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8DBD64-B244-DCC9-F87C-E877F4D86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20341E-C661-CCF6-4F5E-97D043980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5C1C7-C02E-4220-B5E0-BE4804E176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005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04BF-134E-DB2F-0874-25FDBB4C9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1967F3-30D3-EE19-D71B-45F9B32EC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AF7F-DFD0-4710-B090-77AAF10CB3B9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D7E9E6-B019-7BD5-3886-33D4925C4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CC78DC-51FA-E36D-4826-5EA18D6A0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5C1C7-C02E-4220-B5E0-BE4804E176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155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AB5F03-F080-AFBC-BEAB-7E1CF44E7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AF7F-DFD0-4710-B090-77AAF10CB3B9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496821-B3C6-991D-1BB4-818B36D59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661736-62A0-F4E7-2020-056FB674E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5C1C7-C02E-4220-B5E0-BE4804E176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123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4F2A4-82B9-1419-F4C5-6439AB85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0BAD2D-F3FF-4DF8-264A-19DCC6353F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1AA4B7-315C-04EC-5BCC-D0CFB53DC1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1688E7-9D24-1C70-E4CC-AE6D396BE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AF7F-DFD0-4710-B090-77AAF10CB3B9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953A77-786C-AD5C-3A74-0BA6C942B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045FF-9809-7649-8524-D79A516EF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5C1C7-C02E-4220-B5E0-BE4804E176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354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3A2BF-9B7F-22B3-3970-8D2B7245C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1DF388-7629-647A-DDCB-86805DE1E3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698B99-DB99-42C6-D39C-5C9C606565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4E688D-C17B-CA88-9F87-80B48F033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AF7F-DFD0-4710-B090-77AAF10CB3B9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26A87F-91D1-A92E-56D4-6BA9A4D08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9B16F1-68E1-CE05-50BB-39C99ED0A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5C1C7-C02E-4220-B5E0-BE4804E176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086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F790DF-F1B8-2A9E-3A0D-3A8A68F17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92D40A-737B-CEFA-90A6-4BCBFFFFF2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75E531-800F-5812-11B4-DB8AD2DADD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6AF7F-DFD0-4710-B090-77AAF10CB3B9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E591EF-96E4-44C6-47A3-EEE2CDF4F2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A4433B-E85E-6952-6888-525E3AA5DF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5C1C7-C02E-4220-B5E0-BE4804E176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7124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">
            <a:extLst>
              <a:ext uri="{FF2B5EF4-FFF2-40B4-BE49-F238E27FC236}">
                <a16:creationId xmlns:a16="http://schemas.microsoft.com/office/drawing/2014/main" id="{4BFD3EF9-640D-8066-2DD2-B0AA7EBAE96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4400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">
            <a:extLst>
              <a:ext uri="{FF2B5EF4-FFF2-40B4-BE49-F238E27FC236}">
                <a16:creationId xmlns:a16="http://schemas.microsoft.com/office/drawing/2014/main" id="{E1BA3815-EDD7-D6BF-EB65-9F9627AEEC2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757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">
            <a:extLst>
              <a:ext uri="{FF2B5EF4-FFF2-40B4-BE49-F238E27FC236}">
                <a16:creationId xmlns:a16="http://schemas.microsoft.com/office/drawing/2014/main" id="{1A9C762B-3379-2104-0C1B-75BD12468CF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745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">
            <a:extLst>
              <a:ext uri="{FF2B5EF4-FFF2-40B4-BE49-F238E27FC236}">
                <a16:creationId xmlns:a16="http://schemas.microsoft.com/office/drawing/2014/main" id="{7B89FB58-5023-B453-D0F2-4D18209941A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21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">
            <a:extLst>
              <a:ext uri="{FF2B5EF4-FFF2-40B4-BE49-F238E27FC236}">
                <a16:creationId xmlns:a16="http://schemas.microsoft.com/office/drawing/2014/main" id="{171F6399-C6C1-E653-38D1-BD9A28776BA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025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">
            <a:extLst>
              <a:ext uri="{FF2B5EF4-FFF2-40B4-BE49-F238E27FC236}">
                <a16:creationId xmlns:a16="http://schemas.microsoft.com/office/drawing/2014/main" id="{1F771AAB-9CEC-A0E2-AF7F-11AAF0816FD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63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">
            <a:extLst>
              <a:ext uri="{FF2B5EF4-FFF2-40B4-BE49-F238E27FC236}">
                <a16:creationId xmlns:a16="http://schemas.microsoft.com/office/drawing/2014/main" id="{647109B8-E17C-5EE4-64CC-EDF60CDB771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354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">
            <a:extLst>
              <a:ext uri="{FF2B5EF4-FFF2-40B4-BE49-F238E27FC236}">
                <a16:creationId xmlns:a16="http://schemas.microsoft.com/office/drawing/2014/main" id="{33E11F66-A09A-A2E1-F0C9-FDDAE617C36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461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">
            <a:extLst>
              <a:ext uri="{FF2B5EF4-FFF2-40B4-BE49-F238E27FC236}">
                <a16:creationId xmlns:a16="http://schemas.microsoft.com/office/drawing/2014/main" id="{AB9F3C4B-B7D8-6CB1-60CC-D8D88B82518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992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">
            <a:extLst>
              <a:ext uri="{FF2B5EF4-FFF2-40B4-BE49-F238E27FC236}">
                <a16:creationId xmlns:a16="http://schemas.microsoft.com/office/drawing/2014/main" id="{89B89E44-F1FE-A9C0-A584-68721A5CD8C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518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ASHIK AHAMED</dc:creator>
  <cp:lastModifiedBy>ASHIK AHAMED</cp:lastModifiedBy>
  <cp:revision>1</cp:revision>
  <dcterms:created xsi:type="dcterms:W3CDTF">2026-08-06T09:07:17Z</dcterms:created>
  <dcterms:modified xsi:type="dcterms:W3CDTF">2026-08-06T09:07:40Z</dcterms:modified>
</cp:coreProperties>
</file>