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</p:sldIdLst>
  <p:sldSz cx="12192000" cy="6858000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79" d="100"/>
          <a:sy n="79" d="100"/>
        </p:scale>
        <p:origin x="744" y="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50643B-BC52-DD3C-7BE2-069C5B5C76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A17F5A-B7DE-0EF4-BF5B-1F3D8A208D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5B8BC1-CDCC-0BA5-60E3-673DAD58D4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70D2A-26B7-4BEE-817C-AB0FF0EF7ADA}" type="datetimeFigureOut">
              <a:rPr lang="en-US" smtClean="0"/>
              <a:t>06-Aug-26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3A953D-B037-2C56-53D2-0B888D583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08605E-C8BC-6133-007A-72641B719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D47A7-3550-4590-8513-3D3F5A25E2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8526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7E43C4-F73E-5AD3-42E8-0418EE99F1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2E8303B-A89A-39C4-02FE-4C8CDA1867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686F30-ADFB-4F42-343A-FA5C119C7F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70D2A-26B7-4BEE-817C-AB0FF0EF7ADA}" type="datetimeFigureOut">
              <a:rPr lang="en-US" smtClean="0"/>
              <a:t>06-Aug-26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AE1426-02E7-A906-389D-5BF1074378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FB2CC4-C101-1D33-6363-746420943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D47A7-3550-4590-8513-3D3F5A25E2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0971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B017B97-F141-5DE4-1956-9F099827DF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C9456A-E650-EAF2-05C8-145726A5CE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C7889D-6E49-D47D-8D9F-6C7E60921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70D2A-26B7-4BEE-817C-AB0FF0EF7ADA}" type="datetimeFigureOut">
              <a:rPr lang="en-US" smtClean="0"/>
              <a:t>06-Aug-26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71B4CD-1934-EA30-9EA8-5BACA855CA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BB6786-7166-21C8-F62B-B7D8236D42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D47A7-3550-4590-8513-3D3F5A25E2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2668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4F1B93-E5A7-0D91-4E72-360B547874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0D6E74-7BF1-0E5F-7387-76ED6B00AF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4182F3-E02F-5C3E-0CCB-9306AA1F0D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70D2A-26B7-4BEE-817C-AB0FF0EF7ADA}" type="datetimeFigureOut">
              <a:rPr lang="en-US" smtClean="0"/>
              <a:t>06-Aug-26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7FDB1A-EEE5-981E-1736-9B8FE31D8D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F2908C-9333-C801-7C74-5BC2CCBB82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D47A7-3550-4590-8513-3D3F5A25E2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949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0098DE-A1EC-A331-193D-8873551FA6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852F50-6C1E-D4E9-9E93-487B64FDA8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7AE5EF-1A0A-DF3B-82F8-34F52E49A7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70D2A-26B7-4BEE-817C-AB0FF0EF7ADA}" type="datetimeFigureOut">
              <a:rPr lang="en-US" smtClean="0"/>
              <a:t>06-Aug-26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BC0D57-9F6A-8FD0-48A8-ED3734ACFB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C19606-9DF9-5817-EB97-D30D90008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D47A7-3550-4590-8513-3D3F5A25E2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8472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3294C2-FBE1-25CA-59BE-E65E4CA30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E39748-FBF5-70A6-20D1-9FF9BB8977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0C04EF-CC3A-4BD1-9890-A5339171D8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2DA167-2CA3-CC50-7F19-75D8E28E9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70D2A-26B7-4BEE-817C-AB0FF0EF7ADA}" type="datetimeFigureOut">
              <a:rPr lang="en-US" smtClean="0"/>
              <a:t>06-Aug-26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29E466-B43C-5F1F-E59A-8DB70DFC35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AC6DB8-2E6F-7DAA-E25A-7FFBED8CB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D47A7-3550-4590-8513-3D3F5A25E2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6441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C07949-77AC-33D4-9031-D63AA5C3E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D1CB38-71B8-D422-43B0-6BBB11CD68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15E1E4-E89E-76A4-EC2D-04ED252593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B1396E9-EC40-B341-FD5F-3B480B05A1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A79F25D-BB5D-4335-AE3C-BC294454F9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14B0E97-5297-0BF2-FF5B-9EFCB7BF4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70D2A-26B7-4BEE-817C-AB0FF0EF7ADA}" type="datetimeFigureOut">
              <a:rPr lang="en-US" smtClean="0"/>
              <a:t>06-Aug-26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AAC676-3D15-ADA9-809B-84E6FAF555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BFD6BA-D547-632F-0E1B-9D8139700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D47A7-3550-4590-8513-3D3F5A25E2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647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C7ABFD-7199-DC76-1D6A-264C6D57E6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F47AC7-2A87-A91E-E9D0-63D097CC6E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70D2A-26B7-4BEE-817C-AB0FF0EF7ADA}" type="datetimeFigureOut">
              <a:rPr lang="en-US" smtClean="0"/>
              <a:t>06-Aug-26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0039836-7179-7EDE-79D5-8F5B0BBED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B087B1-8E63-C4E6-66F2-050D1A2A3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D47A7-3550-4590-8513-3D3F5A25E2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8503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D4809EA-3BC9-97E5-21D6-4EE9845E3C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70D2A-26B7-4BEE-817C-AB0FF0EF7ADA}" type="datetimeFigureOut">
              <a:rPr lang="en-US" smtClean="0"/>
              <a:t>06-Aug-26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4670660-165B-3781-1CCC-AB8BF80777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5CDCE7-D97C-DE19-06CA-7766E6A01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D47A7-3550-4590-8513-3D3F5A25E2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392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97CADF-918F-D5F9-1538-74F04A0F7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147265-A78A-2C52-9862-534F142415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BAD22B-4B5A-646E-28B8-FC79B24871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A7D8FF-D71F-0C34-3063-924F15FA46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70D2A-26B7-4BEE-817C-AB0FF0EF7ADA}" type="datetimeFigureOut">
              <a:rPr lang="en-US" smtClean="0"/>
              <a:t>06-Aug-26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65C4A3-E09D-88CA-2CEE-B7C2A1368B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D2D420-1432-7D75-0351-EFDF36D37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D47A7-3550-4590-8513-3D3F5A25E2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3039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E05142-D36D-F690-D360-F712330389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B2220F0-68A8-1022-A509-5E34C5F2B1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41F060-615B-82AC-1461-AFC4B339B5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A6E5EE-1719-FD79-E44F-133DA7A25C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70D2A-26B7-4BEE-817C-AB0FF0EF7ADA}" type="datetimeFigureOut">
              <a:rPr lang="en-US" smtClean="0"/>
              <a:t>06-Aug-26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8A6448-4D26-C446-F8DC-A3E015C0A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8A3741-BC4C-60E0-4AA3-416DAE1CA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D47A7-3550-4590-8513-3D3F5A25E2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701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2BB480-6999-0722-A333-4081420BC8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80995D-1305-0778-C0E8-BBC32C0A1E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EF92DE-78B6-1519-5411-762C2B320EC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770D2A-26B7-4BEE-817C-AB0FF0EF7ADA}" type="datetimeFigureOut">
              <a:rPr lang="en-US" smtClean="0"/>
              <a:t>06-Aug-26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EF902D-F7AE-E225-AC23-730CBDEF7D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044158-CC3D-4FC7-2E99-322EBFC8A8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CD47A7-3550-4590-8513-3D3F5A25E2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75970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">
            <a:extLst>
              <a:ext uri="{FF2B5EF4-FFF2-40B4-BE49-F238E27FC236}">
                <a16:creationId xmlns:a16="http://schemas.microsoft.com/office/drawing/2014/main" id="{33858F72-A8AF-213B-0AA5-DD5E850F987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4695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0">
            <a:extLst>
              <a:ext uri="{FF2B5EF4-FFF2-40B4-BE49-F238E27FC236}">
                <a16:creationId xmlns:a16="http://schemas.microsoft.com/office/drawing/2014/main" id="{B0E06515-E1E1-156E-896F-5E31EDCE442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4027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1">
            <a:extLst>
              <a:ext uri="{FF2B5EF4-FFF2-40B4-BE49-F238E27FC236}">
                <a16:creationId xmlns:a16="http://schemas.microsoft.com/office/drawing/2014/main" id="{0E3196D4-8546-DC02-AE6D-0821A5786A1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4524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2">
            <a:extLst>
              <a:ext uri="{FF2B5EF4-FFF2-40B4-BE49-F238E27FC236}">
                <a16:creationId xmlns:a16="http://schemas.microsoft.com/office/drawing/2014/main" id="{B130826E-6FC4-8638-20E8-69A53F6989D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6407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3">
            <a:extLst>
              <a:ext uri="{FF2B5EF4-FFF2-40B4-BE49-F238E27FC236}">
                <a16:creationId xmlns:a16="http://schemas.microsoft.com/office/drawing/2014/main" id="{236487AB-1571-9FAC-15A7-6AA1A35B7EF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7894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4">
            <a:extLst>
              <a:ext uri="{FF2B5EF4-FFF2-40B4-BE49-F238E27FC236}">
                <a16:creationId xmlns:a16="http://schemas.microsoft.com/office/drawing/2014/main" id="{94FD955F-BA27-0EB3-610B-7064B6262E4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3262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5">
            <a:extLst>
              <a:ext uri="{FF2B5EF4-FFF2-40B4-BE49-F238E27FC236}">
                <a16:creationId xmlns:a16="http://schemas.microsoft.com/office/drawing/2014/main" id="{DE662FBA-BC34-BBD9-B801-36A42BBB2EA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4837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6">
            <a:extLst>
              <a:ext uri="{FF2B5EF4-FFF2-40B4-BE49-F238E27FC236}">
                <a16:creationId xmlns:a16="http://schemas.microsoft.com/office/drawing/2014/main" id="{6B5D8171-ACB9-D238-7EF9-243D32A03CB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4446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7">
            <a:extLst>
              <a:ext uri="{FF2B5EF4-FFF2-40B4-BE49-F238E27FC236}">
                <a16:creationId xmlns:a16="http://schemas.microsoft.com/office/drawing/2014/main" id="{F7EC5448-1D76-4F92-5473-433B302E0D9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4143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8">
            <a:extLst>
              <a:ext uri="{FF2B5EF4-FFF2-40B4-BE49-F238E27FC236}">
                <a16:creationId xmlns:a16="http://schemas.microsoft.com/office/drawing/2014/main" id="{5E7834E7-EF31-9F3F-DC8A-132655827F5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8762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9">
            <a:extLst>
              <a:ext uri="{FF2B5EF4-FFF2-40B4-BE49-F238E27FC236}">
                <a16:creationId xmlns:a16="http://schemas.microsoft.com/office/drawing/2014/main" id="{F7314F52-E885-7C37-395E-2BA3F3B84B6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5980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">
            <a:extLst>
              <a:ext uri="{FF2B5EF4-FFF2-40B4-BE49-F238E27FC236}">
                <a16:creationId xmlns:a16="http://schemas.microsoft.com/office/drawing/2014/main" id="{8AED5285-345E-2ED4-672D-D02B8B841CA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3469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0">
            <a:extLst>
              <a:ext uri="{FF2B5EF4-FFF2-40B4-BE49-F238E27FC236}">
                <a16:creationId xmlns:a16="http://schemas.microsoft.com/office/drawing/2014/main" id="{6E684A49-1CE1-4858-2D76-F617FEBC680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5271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1">
            <a:extLst>
              <a:ext uri="{FF2B5EF4-FFF2-40B4-BE49-F238E27FC236}">
                <a16:creationId xmlns:a16="http://schemas.microsoft.com/office/drawing/2014/main" id="{980440EC-41A4-4BBA-FDD4-AA942729298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0648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2">
            <a:extLst>
              <a:ext uri="{FF2B5EF4-FFF2-40B4-BE49-F238E27FC236}">
                <a16:creationId xmlns:a16="http://schemas.microsoft.com/office/drawing/2014/main" id="{72D11606-0C6B-800D-6B13-C3F4BC527CC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8529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3">
            <a:extLst>
              <a:ext uri="{FF2B5EF4-FFF2-40B4-BE49-F238E27FC236}">
                <a16:creationId xmlns:a16="http://schemas.microsoft.com/office/drawing/2014/main" id="{22F20CB5-DCA2-7F56-1EB9-3BD0AED97A8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5092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4">
            <a:extLst>
              <a:ext uri="{FF2B5EF4-FFF2-40B4-BE49-F238E27FC236}">
                <a16:creationId xmlns:a16="http://schemas.microsoft.com/office/drawing/2014/main" id="{02A19E02-7C79-A1FA-9FC3-2CF9BCE64A6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4382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5">
            <a:extLst>
              <a:ext uri="{FF2B5EF4-FFF2-40B4-BE49-F238E27FC236}">
                <a16:creationId xmlns:a16="http://schemas.microsoft.com/office/drawing/2014/main" id="{484D2F07-7C36-FC83-567B-BCC2C090CB7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4910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6">
            <a:extLst>
              <a:ext uri="{FF2B5EF4-FFF2-40B4-BE49-F238E27FC236}">
                <a16:creationId xmlns:a16="http://schemas.microsoft.com/office/drawing/2014/main" id="{DEC367DF-0DC2-CF1D-F063-EB07E8919F0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6051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7">
            <a:extLst>
              <a:ext uri="{FF2B5EF4-FFF2-40B4-BE49-F238E27FC236}">
                <a16:creationId xmlns:a16="http://schemas.microsoft.com/office/drawing/2014/main" id="{8735BA01-AC3E-2284-CD83-A917FD4707A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5774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8">
            <a:extLst>
              <a:ext uri="{FF2B5EF4-FFF2-40B4-BE49-F238E27FC236}">
                <a16:creationId xmlns:a16="http://schemas.microsoft.com/office/drawing/2014/main" id="{17E74F1E-0C0A-2FA8-0ADB-0F2F2A31CD9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206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9">
            <a:extLst>
              <a:ext uri="{FF2B5EF4-FFF2-40B4-BE49-F238E27FC236}">
                <a16:creationId xmlns:a16="http://schemas.microsoft.com/office/drawing/2014/main" id="{6624BBDE-EDDC-2BF3-EE83-A2C7421C958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5686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3">
            <a:extLst>
              <a:ext uri="{FF2B5EF4-FFF2-40B4-BE49-F238E27FC236}">
                <a16:creationId xmlns:a16="http://schemas.microsoft.com/office/drawing/2014/main" id="{87BF25B4-AA2F-5800-E319-E9D1B2F85E1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9306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4">
            <a:extLst>
              <a:ext uri="{FF2B5EF4-FFF2-40B4-BE49-F238E27FC236}">
                <a16:creationId xmlns:a16="http://schemas.microsoft.com/office/drawing/2014/main" id="{2D348B5D-9A96-88E7-5658-3837D83009A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5317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5">
            <a:extLst>
              <a:ext uri="{FF2B5EF4-FFF2-40B4-BE49-F238E27FC236}">
                <a16:creationId xmlns:a16="http://schemas.microsoft.com/office/drawing/2014/main" id="{F5B4670A-12F1-7FD1-B768-C867DFF7061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6671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6">
            <a:extLst>
              <a:ext uri="{FF2B5EF4-FFF2-40B4-BE49-F238E27FC236}">
                <a16:creationId xmlns:a16="http://schemas.microsoft.com/office/drawing/2014/main" id="{F934B0DF-8664-849A-FB55-1418A0C3309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1005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7">
            <a:extLst>
              <a:ext uri="{FF2B5EF4-FFF2-40B4-BE49-F238E27FC236}">
                <a16:creationId xmlns:a16="http://schemas.microsoft.com/office/drawing/2014/main" id="{CD53C446-156C-D1F4-E9FC-16518EC0CAA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5206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8">
            <a:extLst>
              <a:ext uri="{FF2B5EF4-FFF2-40B4-BE49-F238E27FC236}">
                <a16:creationId xmlns:a16="http://schemas.microsoft.com/office/drawing/2014/main" id="{4ED828C5-7CD4-AFA0-CB95-D804950727D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525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9">
            <a:extLst>
              <a:ext uri="{FF2B5EF4-FFF2-40B4-BE49-F238E27FC236}">
                <a16:creationId xmlns:a16="http://schemas.microsoft.com/office/drawing/2014/main" id="{851C4DF1-40D0-25D7-76B9-AE002A04BCC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9414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ASHIK AHAMED</dc:creator>
  <cp:lastModifiedBy>ASHIK AHAMED</cp:lastModifiedBy>
  <cp:revision>1</cp:revision>
  <dcterms:created xsi:type="dcterms:W3CDTF">2026-08-06T09:08:07Z</dcterms:created>
  <dcterms:modified xsi:type="dcterms:W3CDTF">2026-08-06T09:08:22Z</dcterms:modified>
</cp:coreProperties>
</file>