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</p:sldIdLst>
  <p:sldSz cx="12192000" cy="6858000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499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16B09D-BA67-2827-09AB-2B80F7CBCA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5A58A3-7D08-E1CB-53AC-C06A2889E4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AB6697-3F71-060E-8A15-3B38BD921D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F31CB-4EBF-43F6-B78B-39C43E61BFB2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940FE5-58CA-D679-7D86-5915B65364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33D86D-60C9-A6DD-CFE7-204EF65409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70BBB-3EDD-4A3B-B414-002C020DAC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86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9CF622-6539-24E9-9F27-2C20734BF7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C5F55E8-2C09-57E7-1DF1-35E9ED773F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CD1EDA-0DBC-AE19-A47C-26D3A46C31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F31CB-4EBF-43F6-B78B-39C43E61BFB2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7C3335-818E-6B9F-3793-50A1078534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AD7C68-0E61-BFA1-D7C8-F129474CE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70BBB-3EDD-4A3B-B414-002C020DAC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9293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F52B6C2-F4A8-261E-B701-674507B1A6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AD3BEEC-A95C-DA24-6B1C-250A3FAA4B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9A5CB0-8664-D8BC-F50E-7005AFD21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F31CB-4EBF-43F6-B78B-39C43E61BFB2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D5F85F-D57D-A25C-6B78-F4F45BBEB0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99CA69-5F00-141B-5077-EB9B27E07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70BBB-3EDD-4A3B-B414-002C020DAC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616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4E0CC0-D3EB-D1FE-9377-C8D7E002DC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16F706-C33E-182E-7367-7402B7B6E6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884F74-435B-74AA-AFEE-645A919E7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F31CB-4EBF-43F6-B78B-39C43E61BFB2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5C688-F557-5647-06BC-F7DD846F7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80494C-8070-CE01-D4A4-55C491159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70BBB-3EDD-4A3B-B414-002C020DAC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0887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60FCD6-4C98-342C-CB44-0B5732F5A7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6BBAEE-5527-7EC6-45A6-371B36FCDB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DA3674-E8F8-4A53-8BC4-EBF68C72F6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F31CB-4EBF-43F6-B78B-39C43E61BFB2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5DE2C0-02A8-1022-81C5-878165691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AF3E93-713D-18A3-5F35-917BED616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70BBB-3EDD-4A3B-B414-002C020DAC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351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B79F28-6901-85AB-BEE6-DCDE1F7546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05C45D-BB4C-83BB-AA81-85CEC4038B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E71686-CAF7-0379-2035-CFF4E177CF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F2673B-FC3C-D80B-DBDD-C6C1AC4356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F31CB-4EBF-43F6-B78B-39C43E61BFB2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A1C4F5-5375-CA02-B1E9-250C55F0D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F6809B-4021-3F0C-7BC0-56B79C3B2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70BBB-3EDD-4A3B-B414-002C020DAC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5172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B8395-C34F-CCB9-82E7-576FE6555E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2C8E4A-A7F0-6201-0CD1-18A7B121EA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037FE9-5E09-407C-0DEC-7BD177DA0E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830F84F-74D4-692E-5718-2B048B1F439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2015F1E-882A-2B00-FF56-D772AFEC09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3A28B69-6164-DE12-BB4D-29BAF79D3B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F31CB-4EBF-43F6-B78B-39C43E61BFB2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22BA29E-FC7D-917B-D25E-F66200343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DE6D25-EEB3-2D78-0489-8EAFB98FC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70BBB-3EDD-4A3B-B414-002C020DAC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730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7022C6-22C2-95E1-3DFB-857091C545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37BAA4F-5A99-14F7-6944-BFE25FB2AF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F31CB-4EBF-43F6-B78B-39C43E61BFB2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57D3FF-4DE3-20E8-F531-02ACC819BC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5D1F54-FE29-C2F4-BE19-2220D44BB5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70BBB-3EDD-4A3B-B414-002C020DAC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2162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DA0EE66-669F-BFDC-E572-018B0DE777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F31CB-4EBF-43F6-B78B-39C43E61BFB2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7C043F5-58FD-D570-FF65-8DC022A80C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80F9EE-D5C7-07EB-3720-238E3E27B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70BBB-3EDD-4A3B-B414-002C020DAC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177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1F8D6F-925E-9465-4507-5B7483C02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87EF76-FE39-9084-8573-5B6B045DE7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771565-C1A5-F41C-395F-EEBDFBB8A7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9E0433-5A4D-5E13-AD8A-75AF7D63FA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F31CB-4EBF-43F6-B78B-39C43E61BFB2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F02C91-579F-E5B9-A7D5-58F9731B8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B7B147-8B76-FBB1-A9DD-F920D97F8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70BBB-3EDD-4A3B-B414-002C020DAC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5008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C0F9D7-76F9-B2D0-44B6-CC6783325B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AB3FF89-63E2-3BD1-CDC7-C22454B292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D83FB2-41D4-7ACC-5A52-9F7D353674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4498B8-73C7-2A0C-05F1-FD4B1A606A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F31CB-4EBF-43F6-B78B-39C43E61BFB2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C1BABC-EC42-3297-3802-EA117A9EE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8880FA-3AF1-EC7C-50A4-259A92E71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70BBB-3EDD-4A3B-B414-002C020DAC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6795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14FDEE2-1EE2-7356-491E-78DAABBC2F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662BD8-1132-825D-0416-192D5E1928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ECA89A-E9F1-EE06-E477-4822900256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FF31CB-4EBF-43F6-B78B-39C43E61BFB2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4C577C-9FC2-1BA7-02DD-3B14A68A96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DED4-339C-6ED3-2FAD-1F9CDBA988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D70BBB-3EDD-4A3B-B414-002C020DAC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60293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">
            <a:extLst>
              <a:ext uri="{FF2B5EF4-FFF2-40B4-BE49-F238E27FC236}">
                <a16:creationId xmlns:a16="http://schemas.microsoft.com/office/drawing/2014/main" id="{79B3C73D-92E0-98FF-7793-11D0C2516F8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2806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0">
            <a:extLst>
              <a:ext uri="{FF2B5EF4-FFF2-40B4-BE49-F238E27FC236}">
                <a16:creationId xmlns:a16="http://schemas.microsoft.com/office/drawing/2014/main" id="{7E6E773A-CCE7-1CFB-80CD-AA71C619F2B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4362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1">
            <a:extLst>
              <a:ext uri="{FF2B5EF4-FFF2-40B4-BE49-F238E27FC236}">
                <a16:creationId xmlns:a16="http://schemas.microsoft.com/office/drawing/2014/main" id="{B24055EB-BC0B-3F3D-A563-C3967EF51F2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109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2">
            <a:extLst>
              <a:ext uri="{FF2B5EF4-FFF2-40B4-BE49-F238E27FC236}">
                <a16:creationId xmlns:a16="http://schemas.microsoft.com/office/drawing/2014/main" id="{FD615928-F8D9-FD91-A81B-6368C313B16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6134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3">
            <a:extLst>
              <a:ext uri="{FF2B5EF4-FFF2-40B4-BE49-F238E27FC236}">
                <a16:creationId xmlns:a16="http://schemas.microsoft.com/office/drawing/2014/main" id="{AE2ACA6D-813C-3ED4-F805-0EF4C76EBA3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2908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4">
            <a:extLst>
              <a:ext uri="{FF2B5EF4-FFF2-40B4-BE49-F238E27FC236}">
                <a16:creationId xmlns:a16="http://schemas.microsoft.com/office/drawing/2014/main" id="{5C389618-2711-0F95-9B2B-DF39A37F714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6384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5">
            <a:extLst>
              <a:ext uri="{FF2B5EF4-FFF2-40B4-BE49-F238E27FC236}">
                <a16:creationId xmlns:a16="http://schemas.microsoft.com/office/drawing/2014/main" id="{F23E3710-5C9B-53F7-68BE-144FC66586D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1261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6">
            <a:extLst>
              <a:ext uri="{FF2B5EF4-FFF2-40B4-BE49-F238E27FC236}">
                <a16:creationId xmlns:a16="http://schemas.microsoft.com/office/drawing/2014/main" id="{83BB6F7B-9112-CBCD-5D76-AB1FEBDBE7D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5071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7">
            <a:extLst>
              <a:ext uri="{FF2B5EF4-FFF2-40B4-BE49-F238E27FC236}">
                <a16:creationId xmlns:a16="http://schemas.microsoft.com/office/drawing/2014/main" id="{199071C8-2DA3-5F50-8D53-7A10C1EFBE7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5906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8">
            <a:extLst>
              <a:ext uri="{FF2B5EF4-FFF2-40B4-BE49-F238E27FC236}">
                <a16:creationId xmlns:a16="http://schemas.microsoft.com/office/drawing/2014/main" id="{23CD595C-283F-1210-6460-5F7DC45750C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4843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9">
            <a:extLst>
              <a:ext uri="{FF2B5EF4-FFF2-40B4-BE49-F238E27FC236}">
                <a16:creationId xmlns:a16="http://schemas.microsoft.com/office/drawing/2014/main" id="{4DCE0DBA-EDB7-F013-3DA6-4FD41FBC873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4871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">
            <a:extLst>
              <a:ext uri="{FF2B5EF4-FFF2-40B4-BE49-F238E27FC236}">
                <a16:creationId xmlns:a16="http://schemas.microsoft.com/office/drawing/2014/main" id="{EBF9D0A9-FB53-85CE-2FC2-05BE44F472B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8361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0">
            <a:extLst>
              <a:ext uri="{FF2B5EF4-FFF2-40B4-BE49-F238E27FC236}">
                <a16:creationId xmlns:a16="http://schemas.microsoft.com/office/drawing/2014/main" id="{A29065BB-0AC4-1261-3552-01D0F5E21CF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06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1">
            <a:extLst>
              <a:ext uri="{FF2B5EF4-FFF2-40B4-BE49-F238E27FC236}">
                <a16:creationId xmlns:a16="http://schemas.microsoft.com/office/drawing/2014/main" id="{AD71A8DC-65FE-962F-9C0F-58D13B213C3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4333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2">
            <a:extLst>
              <a:ext uri="{FF2B5EF4-FFF2-40B4-BE49-F238E27FC236}">
                <a16:creationId xmlns:a16="http://schemas.microsoft.com/office/drawing/2014/main" id="{BFBCC1E0-D5F8-94A1-B1CD-FEF6DC0B0BB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0796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3">
            <a:extLst>
              <a:ext uri="{FF2B5EF4-FFF2-40B4-BE49-F238E27FC236}">
                <a16:creationId xmlns:a16="http://schemas.microsoft.com/office/drawing/2014/main" id="{B9A90C98-37E8-BA34-FE77-0A4A5F1297A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7089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4">
            <a:extLst>
              <a:ext uri="{FF2B5EF4-FFF2-40B4-BE49-F238E27FC236}">
                <a16:creationId xmlns:a16="http://schemas.microsoft.com/office/drawing/2014/main" id="{39E1B573-1FC2-77D0-D9AF-36FFCC52A50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9655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5">
            <a:extLst>
              <a:ext uri="{FF2B5EF4-FFF2-40B4-BE49-F238E27FC236}">
                <a16:creationId xmlns:a16="http://schemas.microsoft.com/office/drawing/2014/main" id="{B1AC2418-AC22-943C-5777-803D356AA98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0059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6">
            <a:extLst>
              <a:ext uri="{FF2B5EF4-FFF2-40B4-BE49-F238E27FC236}">
                <a16:creationId xmlns:a16="http://schemas.microsoft.com/office/drawing/2014/main" id="{65C78810-A9EB-2DCF-D854-D88AECB3E4A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1598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7">
            <a:extLst>
              <a:ext uri="{FF2B5EF4-FFF2-40B4-BE49-F238E27FC236}">
                <a16:creationId xmlns:a16="http://schemas.microsoft.com/office/drawing/2014/main" id="{51937ABF-DB7B-4772-EAFA-2130737778B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2329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8">
            <a:extLst>
              <a:ext uri="{FF2B5EF4-FFF2-40B4-BE49-F238E27FC236}">
                <a16:creationId xmlns:a16="http://schemas.microsoft.com/office/drawing/2014/main" id="{45A6E749-24BD-5652-FD2A-66573E8B5AB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83470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9">
            <a:extLst>
              <a:ext uri="{FF2B5EF4-FFF2-40B4-BE49-F238E27FC236}">
                <a16:creationId xmlns:a16="http://schemas.microsoft.com/office/drawing/2014/main" id="{B7AD141E-3DF8-8327-B004-CE1CAC3A3A5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9468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3">
            <a:extLst>
              <a:ext uri="{FF2B5EF4-FFF2-40B4-BE49-F238E27FC236}">
                <a16:creationId xmlns:a16="http://schemas.microsoft.com/office/drawing/2014/main" id="{57E722E7-890C-3775-6728-C3761E5BE2A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2328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30">
            <a:extLst>
              <a:ext uri="{FF2B5EF4-FFF2-40B4-BE49-F238E27FC236}">
                <a16:creationId xmlns:a16="http://schemas.microsoft.com/office/drawing/2014/main" id="{91ECBF3D-8310-F2EF-09F6-EBBB9DD0977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40740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31">
            <a:extLst>
              <a:ext uri="{FF2B5EF4-FFF2-40B4-BE49-F238E27FC236}">
                <a16:creationId xmlns:a16="http://schemas.microsoft.com/office/drawing/2014/main" id="{3F60BB0E-A638-0063-6242-BFA549B3E35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4983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32">
            <a:extLst>
              <a:ext uri="{FF2B5EF4-FFF2-40B4-BE49-F238E27FC236}">
                <a16:creationId xmlns:a16="http://schemas.microsoft.com/office/drawing/2014/main" id="{60E822A5-B798-AEF6-BD80-F398BAC91A0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28887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33">
            <a:extLst>
              <a:ext uri="{FF2B5EF4-FFF2-40B4-BE49-F238E27FC236}">
                <a16:creationId xmlns:a16="http://schemas.microsoft.com/office/drawing/2014/main" id="{71BEF459-7BBE-ED3C-23FE-EF767ABD373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14458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34">
            <a:extLst>
              <a:ext uri="{FF2B5EF4-FFF2-40B4-BE49-F238E27FC236}">
                <a16:creationId xmlns:a16="http://schemas.microsoft.com/office/drawing/2014/main" id="{980ED98B-D04A-AFD5-FACD-ABA6A68A9EF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00143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35">
            <a:extLst>
              <a:ext uri="{FF2B5EF4-FFF2-40B4-BE49-F238E27FC236}">
                <a16:creationId xmlns:a16="http://schemas.microsoft.com/office/drawing/2014/main" id="{14EDDF70-A976-8892-CA1A-C769150929D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36531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36">
            <a:extLst>
              <a:ext uri="{FF2B5EF4-FFF2-40B4-BE49-F238E27FC236}">
                <a16:creationId xmlns:a16="http://schemas.microsoft.com/office/drawing/2014/main" id="{452A6478-6F68-E988-527A-55738338C20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3624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4">
            <a:extLst>
              <a:ext uri="{FF2B5EF4-FFF2-40B4-BE49-F238E27FC236}">
                <a16:creationId xmlns:a16="http://schemas.microsoft.com/office/drawing/2014/main" id="{A4CCEA56-C41F-62A6-60EA-C2945FD4EBA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4585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5">
            <a:extLst>
              <a:ext uri="{FF2B5EF4-FFF2-40B4-BE49-F238E27FC236}">
                <a16:creationId xmlns:a16="http://schemas.microsoft.com/office/drawing/2014/main" id="{510F34E8-AC3A-4DF4-6A6A-BFE34AFA1FF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5698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6">
            <a:extLst>
              <a:ext uri="{FF2B5EF4-FFF2-40B4-BE49-F238E27FC236}">
                <a16:creationId xmlns:a16="http://schemas.microsoft.com/office/drawing/2014/main" id="{20DF7B29-7B19-5354-23BC-4A5E30EEA97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674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7">
            <a:extLst>
              <a:ext uri="{FF2B5EF4-FFF2-40B4-BE49-F238E27FC236}">
                <a16:creationId xmlns:a16="http://schemas.microsoft.com/office/drawing/2014/main" id="{90E11E7E-59D4-2BD5-DEB1-AEBD1F87060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9906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8">
            <a:extLst>
              <a:ext uri="{FF2B5EF4-FFF2-40B4-BE49-F238E27FC236}">
                <a16:creationId xmlns:a16="http://schemas.microsoft.com/office/drawing/2014/main" id="{9E68EF44-07C1-8218-9F01-F2D1C94F92E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2313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9">
            <a:extLst>
              <a:ext uri="{FF2B5EF4-FFF2-40B4-BE49-F238E27FC236}">
                <a16:creationId xmlns:a16="http://schemas.microsoft.com/office/drawing/2014/main" id="{16073437-A9F2-C143-7237-7CB45337A3E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1822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36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Anik Shahrier Oishik</dc:creator>
  <cp:lastModifiedBy>Anik Shahrier Oishik</cp:lastModifiedBy>
  <cp:revision>1</cp:revision>
  <dcterms:created xsi:type="dcterms:W3CDTF">2026-08-02T07:40:02Z</dcterms:created>
  <dcterms:modified xsi:type="dcterms:W3CDTF">2026-08-02T07:40:23Z</dcterms:modified>
</cp:coreProperties>
</file>