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2AC26-E159-4DAD-91FA-EC8478C35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250A8F-3E89-5ACD-ACC4-E692A91866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47D23-BCAA-B9CC-C31D-82CD0793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A8783-0CE4-02B3-586E-1CC7D90E6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EB35A-972F-3E51-F864-57FEA5955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69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D716-DE14-42EC-EAF0-C60EB6743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48EAB-77B3-E75B-139C-9F227DE8E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C21F8-FA7D-A6F0-0B3B-C54402B6D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1F8C3-3A8D-BB55-62B3-27CEE919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B9DF0-46D9-8EF6-2071-AF57787C0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31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39A4E1-EAB0-F270-94F1-6E4BE1A083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4650BB-32FB-1999-1CE3-45DA59B1C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6F26F-C93E-6841-3DFD-B753A8029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1E8A9-2655-5097-C7A7-C87FFA9F8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1F1AC-AFB5-389B-7393-188C7A01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3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68DE3-C92A-B1B1-B95F-64BE448E8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0A8B-8AFE-0B40-D161-E0F0143C0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C984A-7AAF-6361-38B3-EBF0D09A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6C2C63-E6E7-72C9-5874-EE96C453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17EC6-6675-A6D6-3292-02E96365B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19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0B084-4FBC-81E1-5693-ACCF5652F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49CFA-336F-15F7-9EDD-E0029424A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1EDE9-B386-5A20-9649-973F22844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C101E-D272-868D-6062-97DDC7230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44908-C66F-EE12-0490-389E96319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3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9FE9E-F6A5-43E9-8AEB-5083C0D61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E31DA-3AE1-4D37-B873-CCC6FF6EF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AE3102-9047-D3C2-2AA9-98A41B893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6ABAB-1450-03CB-8F8B-A59C6CC7F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6B8630-F8C1-8A32-07D7-BD1B69776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2C04D-331E-7902-BE99-E24EB4EE0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76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4444C-5F04-33BF-EB4A-71A11E7A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2ECF0-C027-79DD-5345-D94ADACB2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FD8BFB-F9AD-0707-BB42-6CF4A95A5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F207ED-B5BF-D9FD-13BC-4839EBBEB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3EC227-F673-734A-8D49-9B8BB12687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0F1EFA-F78C-53E8-D96D-18D45AF9E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B22D-C353-D263-A9C3-69CAF248A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C89AB4-FE30-DBEB-A95F-7AAB48E7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8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AD85E-CEB5-8948-983B-194CC1647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64F625-CC1B-2DEC-0CFC-D5D11F710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2F7D9C-27EA-C39D-6343-D56C4A827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D38F11-9F82-C56C-C2F0-2FB29654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03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0D92C8-2B5B-9FA0-29CB-618D5C6C3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6A8BEC-E7A9-3884-EC73-B92079FDE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64822-9D01-A600-83A9-CF6D51A73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4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E2AA1-30ED-E134-3226-EC10F3AF2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C7C02-302B-2F4B-1625-0687D7252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7B74B2-113B-9803-3504-72FE35B46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77006-8647-9472-6AFA-32185D460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1723CF-0677-7A97-5DE8-A5C558920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CBB08-4D5C-3637-493F-EBD6AC72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93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EC248-B17F-6650-C5CB-285D38CA1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824708-F8D7-D6A3-2F6B-99696CEF37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CDC7B-B5D4-3E1A-F878-BD2F908F5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4E183D-0A60-865A-1C71-49F84ED0D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07D199-593B-C064-3ABB-4B915CCEA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DE3DC-0AD1-797C-60F9-1508D274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F320F6-33B9-BD94-9960-EDBA03E31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FA69A-E6A1-CF63-8BBF-99A3CE535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5DF23-1E89-D759-B63E-6E14AFE94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8FB3F-D1E6-406E-B1BC-A10E2887246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811E4-CE95-DB09-7C63-BB7EEB208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54EC3-D5C5-4D2F-45D3-8BDF3CA50A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E14AD-2505-4A4E-93C3-21E52FBFA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552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1F5280DF-1A05-841F-88BC-40C1F60D33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41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D371B4FD-844D-8055-FAC9-48FEFF6435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408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25C7EE0D-743A-6777-D59D-2DD9525F943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3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91310B80-CC8F-3F1B-BFC0-71F848AA6B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77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896A9816-4DBC-1056-F206-6A66DFCE75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03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1AEC4B18-E4D8-1D74-43CC-870A77832A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96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8C56E331-AD5B-593F-D34E-F3027FE879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6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A5ACB4F2-A0AF-68B9-15C2-6C160D67BB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33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12A5ECBD-0597-D7C5-AAEA-FAF638A81A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802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44839BD3-A49D-3E21-F249-D9F2C24543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28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4ADD8B7E-ADFF-021A-D4BB-E295D782EF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723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59F29D4E-BF6F-3C01-BA79-5C6D1EF174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45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74B4ECFD-A2BD-FD1B-C65B-5AB45A1C98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50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75571224-B908-3DDB-6CF2-309DC498E6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6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358EACF8-A52A-4F36-4626-B7C373C7F5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74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2E35D46C-B178-9D49-6E5C-4B9E8FEB99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02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73AA397D-F2C2-104D-1455-56DFDF3F32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3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FF87EEAF-95B1-E4EB-13CE-5464598376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9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982B3D83-A6F0-2981-789D-D607489268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FBAEF4F4-7D67-6E41-31C6-EDC5FAEA8A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53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9624DFCC-0906-8B27-3ABD-717AA835A0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07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B9CAB3A5-C51C-AA29-7D3E-A913FD4EF8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C76C26B6-4A22-DE4E-6038-9C305E8EB92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92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D2B90134-E60F-1FA2-A418-0C10AB9F77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2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Anik Shahrier Oishik</dc:creator>
  <cp:lastModifiedBy>Anik Shahrier Oishik</cp:lastModifiedBy>
  <cp:revision>1</cp:revision>
  <dcterms:created xsi:type="dcterms:W3CDTF">2026-08-02T07:41:22Z</dcterms:created>
  <dcterms:modified xsi:type="dcterms:W3CDTF">2026-08-02T07:41:39Z</dcterms:modified>
</cp:coreProperties>
</file>