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6A202-5FB8-3EAA-C4C0-7390844C9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7D41C-0F0E-47DE-17E3-5B899CF75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066D5-F964-D712-AD64-432EE8A0D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16A2D-04C1-1587-E65C-EA8746608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699B4-EF30-61F6-CC8A-67BBAC06A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22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ED3AD-A782-9A96-EE7E-907D7653B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FD35B-F86C-CAA3-B5DC-D76A6FC83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9A72F-511E-7B3B-A66E-7E6C3C4AB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0AF93-6101-2795-C0F6-3289B775B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A6D87-834D-58CF-C779-B176D9698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84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2898E-C483-74D8-B01A-34566D9DC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4F87A-BC79-CD04-2CD8-CA2782CF2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077C0-A6CA-7DEC-3BDF-EBCCB854A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3989A-4CEA-9814-8DB1-9C92BE27A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C3B17-C256-7C06-FA3A-252C7F364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482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481D7-DB5F-9589-5809-4E45C866E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AB50E-892A-B437-017F-7459E40D56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3E969-8517-7F77-A832-57699CF19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1FE8E-76A8-D689-A651-DA40AAEC6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3A7E70-653F-1CF5-7D8C-45505DAE8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96690-D1A4-EC96-B76F-4E1AA8FDF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8591B-975F-435D-2989-938E5469E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C82DFB-8EBC-DEC4-C849-C3B11C995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33103-1BAD-F799-E6F6-96AE2570B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EDEA37-DF90-BFCE-53CC-803DF5681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4C86FC-1176-CB02-CAAE-00F5F8914E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F604E1-A33B-DFBA-DFFB-FED98933A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A44D97-4DC6-8079-9D91-B7C81176B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C52358-A7A3-262A-5593-3B2644898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302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5082-0D3A-F3F7-33BE-458EE460B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0CC573-6CDB-839B-1255-DB62E34E6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F36B82-A5CE-BBBB-01C9-91AB9BFDA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15066-0E64-553C-9AB1-7B8BDB9A5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5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DA42A4-BFD6-7756-3EED-63B20859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A773E1-2178-B4E3-2DD6-8C48B1C34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27522-9D2C-8B8B-B1AF-87C2CCA4C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6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C002-375A-0172-B673-F75F8882D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28279-A44A-8FA5-4F5E-7DCFD40B6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36FFE-2CE1-D7A5-5C38-157ABA05E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E00D1-3BA1-1284-8479-356DA03E1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9841CE-6369-4CCE-A430-9B9B586B3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8ECCA-DE93-57B6-E84B-F45B95EFD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59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EEABE-4C92-C37F-28D5-3AAF2BE7B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20271F-2460-5450-B4EF-8E644EB40F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D8541-EA66-E7A1-9A8E-6688B85332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27F937-5E82-3178-125E-834E54235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FAE3D-612B-6A89-204A-9D7A33414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10F425-8850-A725-C139-C8D8AE21A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1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CC3FE-4F7C-F0FF-9AAF-D40CBD1F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91801A-4C5C-C07C-7C77-3AFE2807F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BBB5B-1CCB-6BD2-9906-93EAAE97B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0F118-DE96-CE12-F349-63E37C236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2C3F2-2E84-6E1C-198D-8D6FDBD86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459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4C2204-55F4-19EE-6DCB-8CCF698A3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892AD-FD61-6429-D601-721C322FC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C23C2-129E-1092-DE0B-56DE45387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5082A-AEC2-129F-1983-58F54A2AB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E21F4-0D72-DC58-68FC-E06E9EF8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4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F6EC87-5C8E-E528-5836-BEB07EB8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65F2B-4A6F-8B03-614F-697DEEFAB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1C226-31EB-B28A-4AC1-92D78875C2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6A4F1-5735-466C-A34D-CE951E42A544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15BB4-C5BE-E233-EE6E-B462B73D1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4884D-4128-4295-FB76-F1CF78288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C7702-96F4-4ED0-BC58-8529F5BD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2867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F6E3CAB0-CABB-F354-2CB1-6D4A1851EE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6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0122D2DF-AA97-1EE9-7209-6839A9FE0C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33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95975807-8372-5548-288E-EF4CC3BAF1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5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1E1A607F-64FA-A909-42D3-CBD2A94947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92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96530C79-370A-5BB7-0DB7-5C48EC9528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515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0DEB8014-A50E-DEF7-5851-C9E74C02B7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43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80795A1A-A1D1-0A57-9C5D-B4F3A507CC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3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8FFC8016-49DE-8D6C-F905-33A776B906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10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7373319B-5EBC-816E-1693-B2E0987C37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31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DAE4EBE1-E60E-1356-226A-49DB0913CB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339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203F1494-FE9D-8018-5C2C-2B95BA8DC5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35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F7976500-8643-8530-9278-03E0A9B65D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83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3B53EBA2-CA12-E11D-4912-3D4BBAEF92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89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856F232F-DC12-DD98-8353-F9E94D2BE6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76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D6F661AA-8C27-0AA2-8ECD-5B66173607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48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2026-08-17T07:02:57Z</dcterms:created>
  <dcterms:modified xsi:type="dcterms:W3CDTF">2026-08-17T07:03:17Z</dcterms:modified>
</cp:coreProperties>
</file>