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79" d="100"/>
          <a:sy n="79" d="100"/>
        </p:scale>
        <p:origin x="744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EDD3B-06F1-07E7-9522-F59FE076E0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C07C2D-E867-B2D9-C442-DDB82FD01E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57C722-549C-1ABC-F848-424194F37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76F07-3269-4602-BFAF-4214F7C08118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ED1028-D89F-A1D4-B52E-A4AFB5F7E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352D6F-E75E-E952-C2B9-0FA251FFA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A9AB3-235F-4EFD-A8AA-B3BF973FC6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049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7F876-93D4-8202-3E07-26E09CD53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87849A-7A63-60FF-27D4-337D7D2D2D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6FFCFD-D217-491F-985E-94DA53934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76F07-3269-4602-BFAF-4214F7C08118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C6680F-269A-5821-FC19-A068C4FFE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6E8570-198F-DF31-568E-AF98DF85A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A9AB3-235F-4EFD-A8AA-B3BF973FC6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348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12441-A4EE-65E5-5842-E4DA6695F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BB8715-390D-7CBA-0B0D-4F08F2A8DA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8754B0-A983-E955-7B05-2F954038A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76F07-3269-4602-BFAF-4214F7C08118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7B0093-5939-A658-0AFD-C3E49BB8F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0DBCC2-3A03-E5C1-A01B-C22C7357A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A9AB3-235F-4EFD-A8AA-B3BF973FC6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464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4799C-40E8-25B6-0DD1-56F3E1D2E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10A89C-FFB2-C650-04EA-492633AEAF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3E2CEF-72EC-5C96-CECF-E5C10F1E6A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81F0F2-5398-446E-3185-7CB5D3862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76F07-3269-4602-BFAF-4214F7C08118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404CF1-A064-7A29-8E16-0568191F9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63D5ED-BB77-82A6-D5A9-14FB63E01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A9AB3-235F-4EFD-A8AA-B3BF973FC6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826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015AE-B1BC-AEC9-151E-C14349479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0C459E-2111-6EA7-D526-4BE2029481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07624A-B2C0-B70E-1348-AFBAAF2892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CB1A25-569E-1B0D-0801-F04BFC78FF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A7B8B1-C4E1-B04F-E77A-5CFFEF90BC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952E463-5E4B-D4AA-31BF-795F04A42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76F07-3269-4602-BFAF-4214F7C08118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0C7456-6D32-1A10-D211-6211B965C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915AAA-B76E-4ACD-86BB-3406AEE43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A9AB3-235F-4EFD-A8AA-B3BF973FC6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874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65200-7C3A-8062-7AD9-12D00107D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D77D55-8CA1-C7C8-F371-FB0E60BB9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76F07-3269-4602-BFAF-4214F7C08118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2C0761-B62B-90D1-76EB-1FFA432F3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ACA0DC-7D6D-EA98-C398-130115E3D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A9AB3-235F-4EFD-A8AA-B3BF973FC6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851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88DD872-79DE-8B47-0120-8F807DC5D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76F07-3269-4602-BFAF-4214F7C08118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F8D321-BD61-EE5E-98F5-8AD339ACD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A998DF-D49F-8A91-F904-7D24A332D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A9AB3-235F-4EFD-A8AA-B3BF973FC6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587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D98CF-6ADF-953F-728D-4408426D3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6B4ED8-6A8D-2291-1E05-A755792D9D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FF1478-514D-B8A4-560D-425094B93A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193BC0-3A22-E20A-6E39-44B4460D6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76F07-3269-4602-BFAF-4214F7C08118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CE663E-3EEF-D017-8F48-6BE3C9EBE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3CFA34-E8D2-1725-660B-DF9C5E00C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A9AB3-235F-4EFD-A8AA-B3BF973FC6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392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1AF68-9984-ECA7-C303-7E9314177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A4477E1-1D85-19F7-4BAD-0A609920B3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65B466-2EF4-B552-6B92-108005C4AE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17899A-AB3D-62E0-265B-8DE2E2616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76F07-3269-4602-BFAF-4214F7C08118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05EC71-67D3-9BAA-015D-3F683FB9F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E10C81-2CB3-C3D6-AD14-737357F9B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A9AB3-235F-4EFD-A8AA-B3BF973FC6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483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60FD8-0468-256C-D58B-BD45A6844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BF232C-DB5A-4C93-F0BF-E426BEA4FE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16988E-92FC-5D20-D07A-4461802B8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76F07-3269-4602-BFAF-4214F7C08118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50BC82-91A5-0862-FCB3-DBE8B517D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FF2101-E36C-6302-D83D-4E0B360A9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A9AB3-235F-4EFD-A8AA-B3BF973FC6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129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74CDFF-131F-4EEA-3D42-62444BDAE6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3D3BCC-35AF-1548-B02D-F29CDCE7BB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957DFB-D3F4-2A84-E2DC-11F61F472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76F07-3269-4602-BFAF-4214F7C08118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B24A7E-834F-04CB-92B6-28F216FEB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E5851-8863-9CF2-1B67-38606876A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3A9AB3-235F-4EFD-A8AA-B3BF973FC6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358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CB27AE-7425-CAE9-B342-74057F25D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C91A92-D398-B7BA-12AA-350272C526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F63516-59EE-EC02-AEFE-6673E59A0B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776F07-3269-4602-BFAF-4214F7C08118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D03267-91F3-184C-3A0E-61EF53D7E6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F79031-3261-F973-3E08-0A0D423FA1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3A9AB3-235F-4EFD-A8AA-B3BF973FC6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9502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4691D95D-EB33-30A4-0770-7D71D8E3632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11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1EFBFFF4-05C0-3C8F-E490-4190BC86EE2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3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F0093A3E-6BD5-70C4-8225-F3E7F9BB9CF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4046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8B3C1B6F-0EBB-CE92-5D23-4DB0FE5A80A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38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025AB182-D82C-0AE9-CC1D-B8A7D6B8864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035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B4DE2E9E-0EEB-0C63-12D1-BBBEFCEB55A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16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D45B2129-5B9E-5890-0AEF-D42258D5445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6970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5BCEBAE1-C349-E0B2-0AD5-C46ECEC444D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8920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CA664F8A-9D0F-44D1-9E5F-7C81A9511D7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5360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27949E18-20C5-1BFF-F9F9-26066352EDD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0669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C6351CC2-3D4D-92EC-01D0-49E3C813F8D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1871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67E6F9D7-2978-CF5C-4F57-2C8F3B0C538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0143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A218FAA4-BFF5-25EA-5290-264FC9A4FF3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5744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338CF40E-3331-0AA0-CD3E-9A205B60C98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8586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1DA3B421-2536-6DB3-73DD-182A8959138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0947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B0E10182-998F-0420-879E-15E4EC8A62D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1300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">
            <a:extLst>
              <a:ext uri="{FF2B5EF4-FFF2-40B4-BE49-F238E27FC236}">
                <a16:creationId xmlns:a16="http://schemas.microsoft.com/office/drawing/2014/main" id="{4EAC3834-92C3-AABC-2A1A-9B0649D37CB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7783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">
            <a:extLst>
              <a:ext uri="{FF2B5EF4-FFF2-40B4-BE49-F238E27FC236}">
                <a16:creationId xmlns:a16="http://schemas.microsoft.com/office/drawing/2014/main" id="{D1018E46-F4C4-FA00-F1E6-DCCD342B654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5142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">
            <a:extLst>
              <a:ext uri="{FF2B5EF4-FFF2-40B4-BE49-F238E27FC236}">
                <a16:creationId xmlns:a16="http://schemas.microsoft.com/office/drawing/2014/main" id="{E1DA3896-8FF1-5866-2ED8-2EC61176FD6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2665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0">
            <a:extLst>
              <a:ext uri="{FF2B5EF4-FFF2-40B4-BE49-F238E27FC236}">
                <a16:creationId xmlns:a16="http://schemas.microsoft.com/office/drawing/2014/main" id="{B5F9C55C-9A5D-C1E4-A141-4765F9484D2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3558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1">
            <a:extLst>
              <a:ext uri="{FF2B5EF4-FFF2-40B4-BE49-F238E27FC236}">
                <a16:creationId xmlns:a16="http://schemas.microsoft.com/office/drawing/2014/main" id="{C4C7DF6E-0845-F7D8-B149-C855F79882E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9663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2">
            <a:extLst>
              <a:ext uri="{FF2B5EF4-FFF2-40B4-BE49-F238E27FC236}">
                <a16:creationId xmlns:a16="http://schemas.microsoft.com/office/drawing/2014/main" id="{CA1680CE-BAE0-972B-4A17-CC7D6356A5D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4173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3">
            <a:extLst>
              <a:ext uri="{FF2B5EF4-FFF2-40B4-BE49-F238E27FC236}">
                <a16:creationId xmlns:a16="http://schemas.microsoft.com/office/drawing/2014/main" id="{7FF6E212-5252-D52E-DDC1-218D91DF9FD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3650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4">
            <a:extLst>
              <a:ext uri="{FF2B5EF4-FFF2-40B4-BE49-F238E27FC236}">
                <a16:creationId xmlns:a16="http://schemas.microsoft.com/office/drawing/2014/main" id="{FACDD08B-06C7-82FE-E60C-A2DD678D894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2680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5">
            <a:extLst>
              <a:ext uri="{FF2B5EF4-FFF2-40B4-BE49-F238E27FC236}">
                <a16:creationId xmlns:a16="http://schemas.microsoft.com/office/drawing/2014/main" id="{5C5018F6-71AB-CD3A-8F6A-542AD437593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6788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6">
            <a:extLst>
              <a:ext uri="{FF2B5EF4-FFF2-40B4-BE49-F238E27FC236}">
                <a16:creationId xmlns:a16="http://schemas.microsoft.com/office/drawing/2014/main" id="{670658AB-F6C9-0A38-DD9A-04288B5A864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1507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7">
            <a:extLst>
              <a:ext uri="{FF2B5EF4-FFF2-40B4-BE49-F238E27FC236}">
                <a16:creationId xmlns:a16="http://schemas.microsoft.com/office/drawing/2014/main" id="{E7D5E3A8-91E3-D9EC-B2F2-5F97FDB838E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758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8">
            <a:extLst>
              <a:ext uri="{FF2B5EF4-FFF2-40B4-BE49-F238E27FC236}">
                <a16:creationId xmlns:a16="http://schemas.microsoft.com/office/drawing/2014/main" id="{D8091344-79BE-0772-6A22-A98C555D322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3323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9">
            <a:extLst>
              <a:ext uri="{FF2B5EF4-FFF2-40B4-BE49-F238E27FC236}">
                <a16:creationId xmlns:a16="http://schemas.microsoft.com/office/drawing/2014/main" id="{172DBF7E-245C-5A41-6C10-0C7E9E8A5D5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7971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0">
            <a:extLst>
              <a:ext uri="{FF2B5EF4-FFF2-40B4-BE49-F238E27FC236}">
                <a16:creationId xmlns:a16="http://schemas.microsoft.com/office/drawing/2014/main" id="{A5257CEF-7049-E0FA-285D-13054BB669E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2909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1">
            <a:extLst>
              <a:ext uri="{FF2B5EF4-FFF2-40B4-BE49-F238E27FC236}">
                <a16:creationId xmlns:a16="http://schemas.microsoft.com/office/drawing/2014/main" id="{E95D02B4-9A38-9B7E-184D-43FB21E29D4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3559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2">
            <a:extLst>
              <a:ext uri="{FF2B5EF4-FFF2-40B4-BE49-F238E27FC236}">
                <a16:creationId xmlns:a16="http://schemas.microsoft.com/office/drawing/2014/main" id="{DDB3EDE8-3B2E-C953-E8C7-230666A437C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6203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3">
            <a:extLst>
              <a:ext uri="{FF2B5EF4-FFF2-40B4-BE49-F238E27FC236}">
                <a16:creationId xmlns:a16="http://schemas.microsoft.com/office/drawing/2014/main" id="{EDF8E5BB-9379-B0E6-0456-3A1BC14C96F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9518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ASHIK AHAMED</dc:creator>
  <cp:lastModifiedBy>ASHIK AHAMED</cp:lastModifiedBy>
  <cp:revision>1</cp:revision>
  <dcterms:created xsi:type="dcterms:W3CDTF">2026-08-17T09:23:21Z</dcterms:created>
  <dcterms:modified xsi:type="dcterms:W3CDTF">2026-08-17T09:24:37Z</dcterms:modified>
</cp:coreProperties>
</file>