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1A7C5-AE1B-5E4F-5E5B-317298B98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70F45A-5D03-B993-887E-CE1882A362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CBFD4-2004-DBF3-B902-D8D4A248C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2AB6-6AD4-4DE0-ECF8-2515E33BB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0FE67-10A4-F886-4E4E-BCC624348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4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A1A0E-1F2C-79D5-121B-5AD0C3519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33447-DFD9-E43A-311A-4F0CBB6B0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CEBE6-B3B9-E85A-6DE2-9C00B380A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FE81D-4A46-84E1-5E22-9525D651C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0D04C-33B0-7A59-EEE2-5A1CA7BA6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3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10833-6BE6-DF1C-F973-5C5FE7B39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BCA9D2-789C-A027-6E97-3E3B1CA16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140CC-6F93-90C0-C544-9CFC764DE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25ED-85E8-C0FC-34A6-44B3D3BC2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6F601-C330-96D4-1854-94F800521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36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706EE-F079-ACD6-BE86-1A48720C0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EDE39-EE54-D6AC-96E5-8E31A14159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F9FF1-09B5-26E2-0C21-52A22B90D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54E95-7A06-2711-0589-C5D9042BF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B80604-A036-1F78-E34F-2B140ECDB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EA22AC-828F-815A-5B03-CD74151A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09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48241-4829-01EC-B775-8A3779ED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9017A6-901D-378A-2AAC-42490BB33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5F66D-3C08-5668-2EF2-71B8B0E30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0373B9-9AE4-2597-9E8A-360E96D885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27C8C5-4DAA-32A5-902A-2153E9DA0A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29BA1-1DAA-2308-283F-931682027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AB8686-E513-1D81-82C4-7509CCA26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341330-C89B-9B59-EAD9-B221AE10F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243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A36F0-12FE-8457-7ADB-108DD3A2C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2F4688-29A5-CD61-735C-46783F19A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3904E9-4E7C-4414-C463-6B36C7458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E9564-2E55-545C-70B3-408220B30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99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88D657-10BB-C838-EA8D-1B41E63DA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71B395-DE6B-99EA-0438-4D37412A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D6BC7-1E27-423B-CC3F-661FC36D9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1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A283-5E9E-A3FC-7C24-E92A7C61E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4CD2D-9334-E738-618D-4C132F937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B096F-5178-0384-EBE3-771898EE8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42BC7-60F1-DCC7-AB34-F9A3814CE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41A12-4917-F88F-873F-56B8E7571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42594E-1F9D-478E-B689-4792D367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46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9654A-0796-E70C-56E8-AF2261A8B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B0C2CD-0E4C-84AF-742D-D8964F7D06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C18C9-A47B-D0C1-F72A-FDB91F35F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10613-F8A7-887E-8759-F9F7B83B2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6FD83-6411-E856-9F5A-EC53CE76A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CDECD3-A14B-F8C3-22BA-99CE3A370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3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1A82D-656E-2EC7-CB3D-E1A878CE6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CFF532-FA9C-BAAC-14FD-7567E0AC7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2D16A-5F71-24F5-4C81-CFBB34A5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F6FB6-71BF-169E-C149-57A3E6E3F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CD026-D687-ED4E-8167-1099753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92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038D03-5DCA-E529-58B5-2D114057D3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0C82C8-F1E2-0CA0-27EB-B8E87861AC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4A61C-4125-3CF3-02CF-36FB52932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35E43-4E50-6BE4-2B0D-60ECB64E9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15844-C373-12D6-E6D0-887141ACF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30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0B88FF-1039-54F3-CCC0-5CB26C601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AD455-E435-5784-FB87-BD3D666EF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3D59A-379D-2C42-41E2-24EBFBF8F9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13C54-2435-4687-9F92-8E7440A69879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58E2C-85C6-87F1-D961-AE84978B36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D86CD-5AAD-2DA5-2354-4721CA4AF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877F0-04A5-4EB9-A9AC-EB08822F4C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806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D7096173-A706-2E9F-5D44-47FF8E9EF0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479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03E504BD-F2F4-A281-73BE-238ED40610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29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8B1A8A74-128F-4711-2E53-B3E8313C75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38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31C2F580-416D-0983-D492-6EFE7A9AC3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518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0AAD4F4-026B-8B40-01A6-7C400E1CB4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97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FCCD5F36-AF92-6764-7FEE-6365C0EE3E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02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56DF9743-D10C-CE68-817E-649ED95336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20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0A09140A-7AEF-6953-95FB-0C2E063776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02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43DD4C36-AA43-55D7-8660-B92628093E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978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412E8AE4-DA12-3BFB-DD0E-FED025A070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33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00BF63D5-FBEB-3CB1-173B-529CB0C47C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76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6B0A81F0-E0BF-DB19-8BD7-8377603989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01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8F1C2E73-983F-6524-65EF-656F491087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44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8A8DB085-0247-A0EF-4A7A-EF515FB817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66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8A8BC0A5-4D8F-C3C5-25A0-3572E29C9C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55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2A91948F-1246-8135-3E4A-8C4439E47B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8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A0BE7121-A64E-22C3-117F-E3A31CCA65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35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2ED64F56-A56F-C387-DE11-A243C4E444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18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EC9AC2B7-5068-D0FC-BBB5-F202A710FB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51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BC3EC80-350D-3775-2F76-9615215172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19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2A82DA0F-C87B-2BF9-649A-3BB31F04CE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50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74A52B72-FA22-8A50-AB59-E288930551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41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F38DE4A7-E16F-4C7F-4485-76CB0DE4A3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12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5C9D7B97-4FA9-628F-7A30-5494041A4A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50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F3D96D7B-1420-9A72-AFC2-8FD86C0943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25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DD7AEB48-3505-461E-1496-479FE40CAEC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420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13713E44-5DBD-DE75-56D8-E7DFEAD3A1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613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E480A63D-3B56-42BB-662C-ABD4C868DC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92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4066632E-2A86-708A-2015-3C108E6601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65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C96475F2-1851-0161-ADEE-3D866834A9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367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4DCBFD36-8233-7905-2117-EA3C4A6915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0569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A151B9B5-7A94-A696-149B-F2517BC22D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980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025619E1-9930-1C48-2266-FA4B81E73F2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27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B82E7A77-23F1-7C74-F287-D87EEC23656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203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F78EA638-A6B6-4E46-1F6F-91B43795D7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516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8F69CD25-687C-644D-5F48-FEF7728644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21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F5E141C0-6538-14CC-DE4E-EF93750008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96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4770781E-E183-624C-82D2-EB92F5F1DF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300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2745A369-63C4-FAF8-B238-FAFFF01173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447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78239B7A-55BF-3F20-FD3F-3088667B31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4094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786581D8-DB7A-9454-0DAA-2EB6B901C2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46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3E1AB2D6-0626-90C7-6088-511254FEB9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531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378BE59D-EC8C-50A2-6A4C-95CEE3C572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9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2026-08-17T10:22:40Z</dcterms:created>
  <dcterms:modified xsi:type="dcterms:W3CDTF">2026-08-17T10:23:34Z</dcterms:modified>
</cp:coreProperties>
</file>