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F7517-F452-FAD7-C7EB-BF5C39D233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93E8A-4A76-4F31-E3CB-8AB7B89F7C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5FCFE-DAEB-E920-3EB4-87ADAABFEB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3F94B-33B4-FF14-3104-A31AEF43E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67ED82-ACA6-633F-DE1B-775DEA18C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6142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57A5B-9C1A-28D7-6E73-EC6BE3A81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DE88A1-740C-E8B5-F268-85E7D1E0B0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C2C559-27E5-3039-2335-E25D335722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B82DB-C08B-11A1-243D-A86EECD73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DEC278-11ED-FA1C-0D2A-29FE4826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01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661A2-32A8-9E13-7802-D31C536BF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DDE12E-A94E-402A-0171-0C5DBCE02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C336F5-DB00-23F3-0EC5-95C8C81B0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0496B-D77E-7192-CDC8-56116632E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29636-2D10-A58F-0913-40B937DFC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659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30267-EE03-98ED-84BF-83B3ECCA6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B9C8D-E8C6-E2C1-0AA7-C98C0A2A8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A5106B-2CAB-2322-8979-630D891B4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DB480-A6C5-9D9E-E229-A492D8313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50486D-DE73-44F0-00BC-F513C50EB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A5D06F-9A2F-0AA9-4486-6EEE810AC4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341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C4F45-5EF1-9241-6A5D-18573E965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D4B728-AA21-DB7E-EFD1-6028165240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9EA36-8DFC-F110-30E4-7352E1E137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99556D-E380-12DE-7C44-B1180E4402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8425AC-007F-305D-6FD5-BB1AA9203E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FCAEEA-6659-9AC0-6F6A-223C6E97DC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D84F776-38B0-E591-0B76-16B14FDDF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10A7EDD-9A66-6AED-2FA1-F00C408A0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838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B8EF3-0F83-FE44-77A3-8E4B8B2FC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CE5278-3D51-1065-DFA4-6FCDD12C8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FBD794-0F3C-32D8-BBA7-5375B84C4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B70AB1-1367-CA5E-84E6-BF640DFA13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485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D146C9-769E-ED1D-6FF0-556D95C81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B17A86-F747-4547-1E99-DC1AA6AF5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7983E0-A8CF-5311-4B05-888E3AAFD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550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E09F8-7172-E187-2684-31CA5674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52E00-82D9-B030-C4D5-AC011F626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9326B-9094-0A59-7D17-D61875C1E2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FBB2E4-E17D-D603-B1CC-57E6A5BA0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01F7E7-4B99-BFBF-D7C1-27B823C22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EBC13E-F39D-AA13-B01D-1ACC786FD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657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9822F-DDA8-20A1-24DC-B569D38B7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E952D-8856-006A-7A98-225EF30DC6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3529A-97B3-2333-4CD8-6AE99D5FC6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42E16-EF75-F82D-3341-1A22BB4D9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01F425-6518-AC4F-FC97-DC5CC97DB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B07403-C865-1C44-AAA4-05792E754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96884-6401-1414-BD27-3BFE0E268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2161F-14F5-0BF9-FCE5-BA0BFF650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473B55-3FDE-BB1D-9590-6820AEF17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9086C-FB2A-EA21-5865-7770E29F3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E9CCF-1843-0A5B-9D5E-E64153C13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0040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F4A8A4-4E78-FC1F-A83C-F2B06ABA08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71E6DD-A360-C4BC-A0C6-59EBC6F88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1E029-9E32-BE61-1B11-4982CD68DB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11D08-0CAF-CB1F-2183-5D0BFD9D08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06C519-EF60-E476-EDB4-CF4D38494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1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8F0668-5114-3B69-9B54-0CA626FBC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F47BAD-A585-F869-A279-DEDA20B86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2F34A3-7FE9-B86D-B1F2-9DEE6B6E63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9CBADB-4088-450D-AA66-135AE7CFEE45}" type="datetimeFigureOut">
              <a:rPr lang="en-US" smtClean="0"/>
              <a:t>17-Aug-26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FFE5F-EEA8-63D9-95C2-EF9E7E8F1F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0E8712-BFEF-FA90-34E0-95C49C4381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F90959-5065-41DA-8AD0-7EB5EA8030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89342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B7C67356-D993-5DAB-A23D-3BE1A596C0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683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186C7ABF-3B6D-45BE-00E7-5715504738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71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F4417207-AEBE-78FE-A2A3-A9C6EC4299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503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BD6AC25E-C263-91FE-3813-4E93BC6298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11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2036BF4E-5629-21C6-CA65-9E1DE04FE54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36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07124FBF-ACCB-C406-E81D-658A37F78A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575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082D1019-98CC-AA35-AEC7-6B9FDF6850D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96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2D11043B-4A90-AE8F-CA84-2780C1A5B8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87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3B87E8C3-AAD1-4680-FEAB-DC6EAFC67E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1060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A4C34C48-81FE-8780-2FBF-EE2A3E388A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213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2F5F6A5D-79E0-22B8-3152-C440D4222F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898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42E97BDB-762D-86AC-B5C3-354F652651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96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230F3616-C6B5-93EC-3CA6-BAACA6019D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704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CBCB743C-4DB0-0459-23F2-6F6DAF55784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5759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14E0CEC5-422A-5D80-81AA-4A58A74F3F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865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BA9DF870-4595-4823-FD95-B4BEEA0BF8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36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D7243637-AC88-68CC-8847-9AB64D89AE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3526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63566189-AB55-9D2E-0BDC-FDAC20769A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38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2026-08-17T05:03:52Z</dcterms:created>
  <dcterms:modified xsi:type="dcterms:W3CDTF">2026-08-17T08:28:34Z</dcterms:modified>
</cp:coreProperties>
</file>