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7A1E-5B4D-1B9D-0920-43F8D930C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773D0-B64D-6EB0-500D-140FCC717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368D0-D803-1A5C-13F6-6406B3B2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AE100-1692-D859-9301-0831FC202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762D8-23C5-FE95-5B66-59C6D814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24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3A94-DDB3-CE46-4CBE-1DDD0EF7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57F8D-AFF3-7482-54C5-B5B4E88C7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F5651-91C8-6033-C99A-30CD0300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1821A-84B1-67AD-8D46-5215355AB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54E7B-87E5-7409-B54C-E1C9E592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1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B22B-D862-BCF1-375E-BB968BFF8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975BA-9AD5-CE39-84ED-D619E13D6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5F471-4798-C65B-E892-BB518002D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6BDE7-AFC3-CA98-431C-719527CA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8265A5-95B6-F97B-7ABF-48CB96D0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10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636B-21B3-EF0A-5732-28F807D1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B9F3E-E118-8C54-FB48-972E5D4DD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8DA0A-C7DA-EAF9-5E44-60BE79F13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AEF37-86E2-DDC3-6D3D-63D01844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9DFE-224D-8EE5-E0B6-0968A952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65C1C4-9AD6-1808-E5AE-230C97AA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20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E4274-5866-B240-F82E-39116289A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FB491-37C5-6B67-5A15-16F916C36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B68181-8C89-6404-87F2-451944506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7EE32-1A88-1D88-412F-7E36337CE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5E728-3790-F5DE-65C7-F75A947D4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1D2CAD-F1A9-9B8F-56FA-189D3C8E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A59F3D-A1E8-F847-17E0-59C4511FA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3A6A2D-36D6-ECF3-23C0-2F93BD0B8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189A3-7F09-62DA-B67F-413AB247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D5AC7-9A9F-53B9-F50A-95DCC67C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F30DFD-0E7E-A322-71E5-417033D5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AE945-01DD-7852-B0DC-07748D34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67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A17AF-6389-8F52-6888-0DC95736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0CB22-940A-01C7-CCDA-BA85FC9C5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5445D-01A5-BF04-EE5D-E02E41B4E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E4FBB-346F-1717-6E11-48A78030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DA948-EBBB-C97C-89A1-1F618A767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5BD82-7856-4C19-FDC1-0578CB975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8CD321-80AB-A1DD-CE75-E28FDBBD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76ABB-0677-118F-1DCB-533673CF6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3D2626-F6D1-0014-0A0E-D0EA2EC1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9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0509-137D-983A-ADF8-1F3974B08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2E7703-612E-128C-DB04-D1C9B88B7F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10ED7-4E5A-CA4C-FD12-9EB0AB66F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50525-714C-2342-7275-63E819EC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6EE46-3F1D-0157-7ABB-33921CCF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9B2E5-5F2B-E6CC-0163-F4E7B484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5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992CF-D577-0FF2-FB71-8B4B28F3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54354B-E602-1FFE-A791-953CDD3A5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61091-834A-0352-04D9-E3F0883BE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850DF-3C8F-2979-646F-B0F3B30B4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706C3-78BE-A428-E8E0-5D04C837C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3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354DB5-A876-F6E3-6778-233F24135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A69368-FAEE-BFE2-DBED-FC9954B6F4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F93CA-FF4C-07A2-123E-EB01AFAC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F7C62-BADD-743F-94F1-E996C3E9B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AEBF4-4B6A-CCD1-ECBA-48737339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85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93C70-A97A-BB9E-D87F-D2FBE23FA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C0F2-BA17-CFDA-E90F-B682ADA0C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34D10-E6B1-44CF-7081-CB9A0168A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F3C55-928F-404C-9910-7A022276A0BF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ED359-A74B-BB9C-8C3C-59AF815D2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7DD10-42F6-CCE5-7A48-FAC44329F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4190F-4670-4EEA-B7EB-4FE9500993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82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A5F0323-3CBF-A52B-90A6-86286191A1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8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0994A6B-FF3C-5936-D6A0-F024C8C58D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9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21FD1E9-D481-3BC7-E81B-FB18429BBD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65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DF46924A-398C-1E14-790F-F911453F98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9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B4CCEC9-BFE5-04C7-C856-3FB1F446FC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53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14AF771-57FD-7C55-52CF-2310E6D546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36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1429A76-E239-8527-E2A7-7749974C94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4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3F3BC080-EEDE-2FC8-E226-6480DC959F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67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B408565-CDB8-1701-8378-BC535112B6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4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FB8525E-EC26-69AF-F19B-597A637A9F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0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0493DD0-E610-3699-E46A-237FD1341E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21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A9D898EF-B087-8047-8795-13BE9B0ACE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10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0CE5516-E003-2A9B-C36B-A2BD5E9B68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5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E07C978-6228-2ED0-6A21-D4EE652390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26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0DE6BC9F-3301-BE87-93F3-C823FBDD37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27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8AE7F20-9E44-582F-483D-3E196FE623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73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AC042D21-335C-2EF5-BB87-B77A501E4C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06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815716F-FF68-E986-62F9-3E22E74CE8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99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0EA2FDC4-A049-056F-A9A4-30C4460B96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76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257C09AC-5E90-2EF0-5B0C-8C7BCF2F0D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7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A66EAC8D-C54C-5892-A559-70D7D8BF01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37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E639007B-0C09-C3E8-FD1D-5C5149B0B9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13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AB15D793-56A7-5FC1-C0B8-09C48CBABD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72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88681EAF-1603-AA24-5BC7-A1E864CC94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45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E0F95930-C251-59F0-66C7-8846D4F0F6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03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F0AF8CB6-7992-0BD1-6119-FA3A18FC3C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31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65199B15-92DA-1FF4-8152-B24F125E51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88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D778AE1C-2D0C-35A3-036D-763FF1E0DC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89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1BDF0B78-DD67-FD77-4346-01343169C4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576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16AD4A8A-FA77-7A3C-1212-0974CF9342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06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7E8D494A-BD93-D2B5-2C56-6C0144B006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45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37EAF2A3-B5E8-77B5-A1DB-72B9E5BFEC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73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192301D3-5B61-0BDF-7207-9EA7A8FC95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3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2026-08-17T10:59:09Z</dcterms:created>
  <dcterms:modified xsi:type="dcterms:W3CDTF">2026-08-17T11:12:28Z</dcterms:modified>
</cp:coreProperties>
</file>