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30907-0178-E0AB-33F4-64AF955EF3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1F0F4F-9E3F-49A8-8696-D500D84184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2CD7F-7684-CB91-E6B2-8DF5C461E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D13E0-0DC8-4099-A618-C0E0924BED3C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71F3A-4CE5-5BCD-84C0-98C8D9014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2412A-FA43-03E4-967B-D59A5B73B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5F33-4E23-4C36-BB1A-FB26E782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171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F14D5-43BC-5F3E-B4FF-E1C36F330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1ADF0-13A0-0C29-0559-4833F39CC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7DA103-5A8A-3E03-F5E0-ECCF59E0A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D13E0-0DC8-4099-A618-C0E0924BED3C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4D786-843C-4171-0300-161480DBA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691AD-10BF-E2FD-8512-283B54AD2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5F33-4E23-4C36-BB1A-FB26E782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326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B153B-C9CF-17B1-949D-7FB83FA98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11661C-D5F9-DBE6-2A9F-E61DFBBA8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EF80C-EDE6-754D-E283-21EC54080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D13E0-0DC8-4099-A618-C0E0924BED3C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FA496-49E2-49B6-DBEF-A89D7FE35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62588-A8E8-C1FC-E460-1F6832D6D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5F33-4E23-4C36-BB1A-FB26E782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578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3DF43-9EF4-CF3C-E757-9D3515444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6E5C0-8506-8058-EF64-3096C2F7C1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237200-F6AD-0FC8-23D3-8647CAE558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0D980-E326-5E89-B3BD-8A5B7E86D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D13E0-0DC8-4099-A618-C0E0924BED3C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7FE49C-F602-E2B3-32D5-A7651D883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02CA86-9202-735C-C3CB-1DF1EDE1C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5F33-4E23-4C36-BB1A-FB26E782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93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CD11-AD94-FEAD-D74F-10D42D793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5AEE71-27B9-75FD-EBF6-D45CA4BFD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FAB2AA-23B3-A463-0BB3-3E55BE8E3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3160F9-EC67-0185-A6C3-B5859F99C5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690B91-B788-B178-D008-C8D307E386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CA5E7A-1E2E-9DBF-CC45-9F4633479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D13E0-0DC8-4099-A618-C0E0924BED3C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7082A1-402A-A6C1-0BDC-6D4EC53C7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76D053-1FF3-29FD-64A3-9ED562EE6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5F33-4E23-4C36-BB1A-FB26E782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512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EB8AE-3AE1-8CE3-21E2-A73456533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90CB03-BE35-D09A-323A-A62313554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D13E0-0DC8-4099-A618-C0E0924BED3C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4CC314-38A5-E30E-51E7-94254433D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E36093-3EB5-054D-9580-4E01E9F0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5F33-4E23-4C36-BB1A-FB26E782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706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792838-A3FE-86FF-DF3C-EBE9C560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D13E0-0DC8-4099-A618-C0E0924BED3C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20AAB1-4362-E4A5-9240-8FC36D2B3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640CB-20DE-16C8-7311-1C2BEC4FE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5F33-4E23-4C36-BB1A-FB26E782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20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FF04D-78C5-5D1E-9313-4799CD0C5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A0F5D-45F2-1351-BE8B-75675933C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BC4BE-022D-2E63-5432-B64F18D1C8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546C6A-F6E9-FE9A-8219-5B3D40C2D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D13E0-0DC8-4099-A618-C0E0924BED3C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E1B226-E5AC-1486-3256-4A56F5E79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E7FE7C-7D7F-7B8A-9180-AC35BE42A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5F33-4E23-4C36-BB1A-FB26E782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18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02965-C22D-A1B8-2586-EA7F888D4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3DD2CB-C9B8-2FAA-9B64-FFDDF6EA54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53825-22D1-B104-011B-36D14154D1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2A49EB-CB99-2C12-9E6B-F8979C242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D13E0-0DC8-4099-A618-C0E0924BED3C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E88892-4066-0937-0720-70C6C536D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110EA3-D56C-9D07-22C6-955656C33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5F33-4E23-4C36-BB1A-FB26E782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15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80B60-6D8C-A22C-0704-33813941C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C70013-DEA4-3B57-23CE-33436B751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CD0182-C15E-99D7-BB52-4D0DEB9D3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D13E0-0DC8-4099-A618-C0E0924BED3C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FCE36-0CE6-FF44-47FB-15D8A3AC5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3800D-E30A-106C-C1A9-EA7B593C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5F33-4E23-4C36-BB1A-FB26E782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474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5CD24F-1081-0977-9A2A-AF90EAEC45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E1620E-3FFD-2CDC-3F0B-A59C58963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2DBE2-9EE2-39C0-01E9-16A4F86D6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D13E0-0DC8-4099-A618-C0E0924BED3C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921A9-C82F-B419-8819-C144C5960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8F2A6-32B0-A184-C7BE-70F95CEC8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15F33-4E23-4C36-BB1A-FB26E782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5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EA6902-81FC-BBC9-95AD-F46C90F14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BA9B61-D836-BD09-1530-1639066AF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BA921-67B4-EA70-B593-C275A9E6F9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D13E0-0DC8-4099-A618-C0E0924BED3C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5A77E-2EC2-D75B-3A30-B4538D5637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2E71F7-1583-B256-88BE-97E38F00A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15F33-4E23-4C36-BB1A-FB26E782B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360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3EBCE6B2-9BE9-C3FE-C450-36152AC277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3EAF2A-8B5C-2110-B2B5-878F502A9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080440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929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9A60A5F5-EA58-6084-600F-433D72F38A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07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9B04761E-F2BA-ED36-F4BE-B7A11C62EE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26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053290CA-2F2F-56F0-E916-61E1BFFB83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184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79B4877B-F316-D951-BF19-92A42AE6D0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565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7D8BCF44-DC75-B1F5-17E7-50FD1EF69D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37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42DEA014-3497-FFD3-0D4A-6E2599EC2B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829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AB2338D2-8837-E61A-E79A-983B40EAA2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468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B5ED14F8-1E52-60F2-1875-00056DA316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509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8F874B36-D610-003D-2B93-158F228E28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540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ABFB371F-1E27-D165-71C1-2E30858200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99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6AE24558-3FDF-5E04-B005-8037079553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477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216D7930-5696-AC2C-C650-4D6B6FAE1A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232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9ECD2ACF-E41E-0D31-F762-4479E86195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61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87DA610F-2F50-6BD9-9851-053158ACDB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27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6172F38E-2752-5030-0CCB-FD7CC86559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33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F5BB8E8A-9297-8AEF-E6D5-078B9801E6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402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8C39234B-AE69-C953-C65C-9903FD592E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26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E844A948-BCAB-E80C-E253-FCFC3C57BD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051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DB95D337-6432-3974-8473-C6BF37A3EB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705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6FB07918-AFBA-A383-9521-61E91B7047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8193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A7EA08D1-8E48-3700-75EF-3CA3743D05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040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3D119D0D-BF54-A334-25D0-0D139F92BD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558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BA676889-AF97-8C67-5186-0BBFAD3479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99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AC909CCD-C09E-E3B2-F3F9-24E199E338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846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7A24C25B-0B7F-DE1D-855A-3C963B0C70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6048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F94C27A5-AF38-EA5B-CC10-8BF0CC44E5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2193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A4641DFA-11C1-2A1B-331E-FFB91A62F2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9912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4BF5FDF6-7D38-8E47-CC7D-4FF994E05F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0459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F5B0E4BF-6C80-DD9F-ADF5-55782888A2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346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2</cp:revision>
  <dcterms:created xsi:type="dcterms:W3CDTF">2026-08-17T05:38:41Z</dcterms:created>
  <dcterms:modified xsi:type="dcterms:W3CDTF">2026-08-17T08:33:46Z</dcterms:modified>
</cp:coreProperties>
</file>