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9" d="100"/>
          <a:sy n="79" d="100"/>
        </p:scale>
        <p:origin x="744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C9D3D-E5E6-B9D8-757C-7975D08427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6ED498-E9C0-5D8A-4F0E-B5419ED29F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65564F-FF56-D678-EA97-2B76BF8E2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A1B33-901C-4341-8FF4-E73E02E44280}" type="datetimeFigureOut">
              <a:rPr lang="en-US" smtClean="0"/>
              <a:t>18-Aug-26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A6580F-06AC-3E8E-DC16-16B8DA03D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C31AC4-948F-0B51-64A0-BF91653E2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3B588-3D31-40AF-B512-73C456524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138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689DD-3CAC-3C30-71AB-3DE72BBBD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8CA595-D7C8-3D9F-35D3-DA790C028B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2E4FAB-92C6-BC67-0748-54874CD14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A1B33-901C-4341-8FF4-E73E02E44280}" type="datetimeFigureOut">
              <a:rPr lang="en-US" smtClean="0"/>
              <a:t>18-Aug-26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AF7D91-9822-E01B-B86E-18505081E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4CF25F-F8A7-8290-56B1-2FAFC5E9F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3B588-3D31-40AF-B512-73C456524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038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F9ABF-BC9B-3C43-C791-03CCF9B71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812A22-91D8-6AA0-C452-A049A7D957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443F4D-D62F-2205-82B5-C6F6ABD77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A1B33-901C-4341-8FF4-E73E02E44280}" type="datetimeFigureOut">
              <a:rPr lang="en-US" smtClean="0"/>
              <a:t>18-Aug-26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BEE2E7-D312-4EF4-50EE-D64A0DFDF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7C8A29-3632-4E88-13A4-3755C621C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3B588-3D31-40AF-B512-73C456524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5367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7AF85-4D9D-75FF-145E-E7D5DC02A7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F3F221-2BC2-0096-9D87-77EE143E55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650304-1710-B55C-043B-C056FDB48D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C07DC7-BDAA-1D9E-F382-B9B749B91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A1B33-901C-4341-8FF4-E73E02E44280}" type="datetimeFigureOut">
              <a:rPr lang="en-US" smtClean="0"/>
              <a:t>18-Aug-26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605DD9-67BA-3202-0C85-99633C903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CFFD36-6415-FEF0-551C-FE372AAA6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3B588-3D31-40AF-B512-73C456524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9037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0BBB6-74EE-88BF-A202-9F3A19B3A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31811D-4B66-C2BF-B043-EFFF5E8149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8D1D0A-9C4B-0187-DA5C-7947C40AA4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47F8E6-BCA9-2DF6-3AB8-C0371F26E4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0191BB9-2F36-FCB0-8095-2563AEA095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CD3A7A-47F8-36C0-310D-CE5C46364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A1B33-901C-4341-8FF4-E73E02E44280}" type="datetimeFigureOut">
              <a:rPr lang="en-US" smtClean="0"/>
              <a:t>18-Aug-26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9AC5A2-948B-61B4-8592-CA951B01C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F020242-B8FF-F0D3-A1B1-C4056515E3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3B588-3D31-40AF-B512-73C456524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123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02AE7-2EFC-56B3-BD98-B3C1F166F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412F5E-996F-94D9-14D9-F65081250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A1B33-901C-4341-8FF4-E73E02E44280}" type="datetimeFigureOut">
              <a:rPr lang="en-US" smtClean="0"/>
              <a:t>18-Aug-26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B31700-F553-F043-D90F-0580BB5FB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BE0506-22F1-4C7B-DBAE-D72E8EF9B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3B588-3D31-40AF-B512-73C456524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976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38D123-7642-1AA9-90FB-24C525B12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A1B33-901C-4341-8FF4-E73E02E44280}" type="datetimeFigureOut">
              <a:rPr lang="en-US" smtClean="0"/>
              <a:t>18-Aug-26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24F199-7075-CA11-2EBB-D9F74CCEE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0B3604-9E3A-B962-010B-B88F905AB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3B588-3D31-40AF-B512-73C456524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267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46BA5-ED40-32E0-3CAE-514FE7BAF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59DBAA-29A3-49E9-1576-6D84AB041B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DA273F-62E6-F2AB-7819-A85C690843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C16F56-E0C8-1E55-9BBA-208E696EE2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A1B33-901C-4341-8FF4-E73E02E44280}" type="datetimeFigureOut">
              <a:rPr lang="en-US" smtClean="0"/>
              <a:t>18-Aug-26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94B780-8F33-6FBE-AF6D-A88D0A9E7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5070D3-2D5A-A2BE-5E5E-643146AAC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3B588-3D31-40AF-B512-73C456524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6672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54F32-DEEC-405B-AE74-44C1934BE1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37A2E08-6A3C-9789-80BA-45CC3899A4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9CEFEC-E119-36B0-E981-04D01D5549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8779E1-4BAF-249E-42E4-2853397AA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A1B33-901C-4341-8FF4-E73E02E44280}" type="datetimeFigureOut">
              <a:rPr lang="en-US" smtClean="0"/>
              <a:t>18-Aug-26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EC8F2D-DF5D-8AA5-300C-1F655B224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B9DB6D-A977-6253-21FF-80B18357E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3B588-3D31-40AF-B512-73C456524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569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B24A4-6408-BD5E-9B21-99E29AB54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DB618A-9CE9-5E2D-412D-D8D93304CC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63C137-D57D-BEA5-D071-5D8700880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A1B33-901C-4341-8FF4-E73E02E44280}" type="datetimeFigureOut">
              <a:rPr lang="en-US" smtClean="0"/>
              <a:t>18-Aug-26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ED8027-B365-9D65-6B25-BD6687C33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F405D7-159D-EF83-AFB3-05F82F33E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3B588-3D31-40AF-B512-73C456524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794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220E425-A796-FEF4-4162-3FDB4B049F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FEAD0E-45D7-D6CF-A919-344FA45A9F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F3087F-3720-C5F5-DF7F-C92DCCD3D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A1B33-901C-4341-8FF4-E73E02E44280}" type="datetimeFigureOut">
              <a:rPr lang="en-US" smtClean="0"/>
              <a:t>18-Aug-26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A082D9-8672-5FE3-7A53-3CEFC7C532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7EC1B7-1C10-B0C3-6652-0E9F6828B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3B588-3D31-40AF-B512-73C456524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824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4D74F4-976E-679D-20BC-5AED8C262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CF0010-C330-E0E6-A91E-58962F1FF5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3D80EB-FC22-9581-21B7-DA8F9EBC9F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A1B33-901C-4341-8FF4-E73E02E44280}" type="datetimeFigureOut">
              <a:rPr lang="en-US" smtClean="0"/>
              <a:t>18-Aug-26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C2B299-9CC6-05CC-EC29-9F04FD0CF3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D8CFC-A133-17CB-02DC-D1F238F25E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3B588-3D31-40AF-B512-73C4565241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07477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D8C512C5-C87F-C3CA-1311-A94BDA480F1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2162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03CB32BE-46B8-093F-B164-29290667E39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66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C3343B5A-F2DB-561E-6EAB-012FE80F4A5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324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A763B121-EB01-743F-4C7B-21A97B1309C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4852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FF833BE6-C19F-CBFC-96D2-C3E7E48A0E0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9976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935A62AA-4142-7982-609F-46DB46731E9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77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14B91D6D-743C-46E2-6EAE-2B136B8E7B2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189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47869C46-BE35-21F9-062D-3A702BCD9E1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82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A7BA0738-4529-64C2-C80B-230FDF08E5E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807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01A9C7B5-C729-6B39-E0E2-05D640E00C7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5125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32EB2A98-2EA0-9E64-632F-1A036250C17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338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BAF52686-7AA3-7E01-C7A4-77B6294EF6E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5284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7DFDCCCC-BE1A-D2A2-2E65-3647D1B6A04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4853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F4DD6EA3-687C-A6D3-CE64-9800EA35C07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9297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4A68694C-CBA7-6BC2-BEF1-192D07D1D53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1019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FBDF7112-0AF4-6FB5-EBD2-539EF061AD4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9716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9D3FF15C-6C12-E4B0-A6D7-B6ABDEB104E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1747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18DAB695-8FA5-E563-781C-0CCA1C71E6C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005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AEC51076-0D78-1199-302E-0645BB91DD2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0001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5C1CB1CD-1C27-F630-D500-60F9BDB4FB9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4977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08ADCD37-ADCF-CAF4-D9BE-CFEE8F8D756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7559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51378B5A-DF03-C490-613E-61DCD99D083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2410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3E06DEF8-FBFF-1E3B-9FCB-1B2AB948A40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1631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A21DB3BF-0C8A-400A-BD5A-FE8A9203398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308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5">
            <a:extLst>
              <a:ext uri="{FF2B5EF4-FFF2-40B4-BE49-F238E27FC236}">
                <a16:creationId xmlns:a16="http://schemas.microsoft.com/office/drawing/2014/main" id="{42102241-A051-2850-9032-053F49FFD7F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1867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6">
            <a:extLst>
              <a:ext uri="{FF2B5EF4-FFF2-40B4-BE49-F238E27FC236}">
                <a16:creationId xmlns:a16="http://schemas.microsoft.com/office/drawing/2014/main" id="{5745C494-1D4F-AD81-7155-E567B424EDB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516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7">
            <a:extLst>
              <a:ext uri="{FF2B5EF4-FFF2-40B4-BE49-F238E27FC236}">
                <a16:creationId xmlns:a16="http://schemas.microsoft.com/office/drawing/2014/main" id="{0A0663AE-301F-3D44-2B7E-52576E066E9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6941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8">
            <a:extLst>
              <a:ext uri="{FF2B5EF4-FFF2-40B4-BE49-F238E27FC236}">
                <a16:creationId xmlns:a16="http://schemas.microsoft.com/office/drawing/2014/main" id="{C604D0EF-16F6-AF86-40D8-BD33497EF89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5552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9">
            <a:extLst>
              <a:ext uri="{FF2B5EF4-FFF2-40B4-BE49-F238E27FC236}">
                <a16:creationId xmlns:a16="http://schemas.microsoft.com/office/drawing/2014/main" id="{7DA580CB-CE6C-6C76-BC29-F827391005F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3307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0">
            <a:extLst>
              <a:ext uri="{FF2B5EF4-FFF2-40B4-BE49-F238E27FC236}">
                <a16:creationId xmlns:a16="http://schemas.microsoft.com/office/drawing/2014/main" id="{F9E29B4B-CAC1-EDC4-2B2C-4F4035FA26A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3042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1">
            <a:extLst>
              <a:ext uri="{FF2B5EF4-FFF2-40B4-BE49-F238E27FC236}">
                <a16:creationId xmlns:a16="http://schemas.microsoft.com/office/drawing/2014/main" id="{8F53BF24-50DA-98D9-10C9-C48AA8F20FB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404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2">
            <a:extLst>
              <a:ext uri="{FF2B5EF4-FFF2-40B4-BE49-F238E27FC236}">
                <a16:creationId xmlns:a16="http://schemas.microsoft.com/office/drawing/2014/main" id="{6D971D4B-929E-369B-4626-2A6E1DE2587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7887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3">
            <a:extLst>
              <a:ext uri="{FF2B5EF4-FFF2-40B4-BE49-F238E27FC236}">
                <a16:creationId xmlns:a16="http://schemas.microsoft.com/office/drawing/2014/main" id="{C41C8C9E-639B-9105-8706-789C16171FF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60557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4">
            <a:extLst>
              <a:ext uri="{FF2B5EF4-FFF2-40B4-BE49-F238E27FC236}">
                <a16:creationId xmlns:a16="http://schemas.microsoft.com/office/drawing/2014/main" id="{A831952A-046B-E33A-7028-712194A25B9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266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5">
            <a:extLst>
              <a:ext uri="{FF2B5EF4-FFF2-40B4-BE49-F238E27FC236}">
                <a16:creationId xmlns:a16="http://schemas.microsoft.com/office/drawing/2014/main" id="{D65F5514-64D6-3F59-F466-D24FD9D65A9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36052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6">
            <a:extLst>
              <a:ext uri="{FF2B5EF4-FFF2-40B4-BE49-F238E27FC236}">
                <a16:creationId xmlns:a16="http://schemas.microsoft.com/office/drawing/2014/main" id="{8454B0D9-E461-2A37-2BD6-9D26702E8D7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6556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7">
            <a:extLst>
              <a:ext uri="{FF2B5EF4-FFF2-40B4-BE49-F238E27FC236}">
                <a16:creationId xmlns:a16="http://schemas.microsoft.com/office/drawing/2014/main" id="{DB888B91-EEDD-5A19-5D9B-5C3C8967ECF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5687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8">
            <a:extLst>
              <a:ext uri="{FF2B5EF4-FFF2-40B4-BE49-F238E27FC236}">
                <a16:creationId xmlns:a16="http://schemas.microsoft.com/office/drawing/2014/main" id="{0A84A0F8-E0CC-F91E-EFF6-F5E97BC6E1C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755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9">
            <a:extLst>
              <a:ext uri="{FF2B5EF4-FFF2-40B4-BE49-F238E27FC236}">
                <a16:creationId xmlns:a16="http://schemas.microsoft.com/office/drawing/2014/main" id="{AFB61C24-DE05-79A2-701C-992005E37D6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4414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0">
            <a:extLst>
              <a:ext uri="{FF2B5EF4-FFF2-40B4-BE49-F238E27FC236}">
                <a16:creationId xmlns:a16="http://schemas.microsoft.com/office/drawing/2014/main" id="{FCED299A-9E7D-1A3E-A95B-7DE0246B5C9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9962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1">
            <a:extLst>
              <a:ext uri="{FF2B5EF4-FFF2-40B4-BE49-F238E27FC236}">
                <a16:creationId xmlns:a16="http://schemas.microsoft.com/office/drawing/2014/main" id="{6F7F708B-3D3B-4840-958A-096E5FFF7B8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1609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2">
            <a:extLst>
              <a:ext uri="{FF2B5EF4-FFF2-40B4-BE49-F238E27FC236}">
                <a16:creationId xmlns:a16="http://schemas.microsoft.com/office/drawing/2014/main" id="{0412540F-EAA4-A6E8-E7CC-120976E8F1A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1624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3">
            <a:extLst>
              <a:ext uri="{FF2B5EF4-FFF2-40B4-BE49-F238E27FC236}">
                <a16:creationId xmlns:a16="http://schemas.microsoft.com/office/drawing/2014/main" id="{886A2A25-1240-9AC8-6EA6-53FD7AA9E25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94083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4">
            <a:extLst>
              <a:ext uri="{FF2B5EF4-FFF2-40B4-BE49-F238E27FC236}">
                <a16:creationId xmlns:a16="http://schemas.microsoft.com/office/drawing/2014/main" id="{25C7C744-B21A-8F3F-F793-70580B81273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8778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5">
            <a:extLst>
              <a:ext uri="{FF2B5EF4-FFF2-40B4-BE49-F238E27FC236}">
                <a16:creationId xmlns:a16="http://schemas.microsoft.com/office/drawing/2014/main" id="{2591FCE8-32B4-111B-3840-488E1D70F45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56709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6">
            <a:extLst>
              <a:ext uri="{FF2B5EF4-FFF2-40B4-BE49-F238E27FC236}">
                <a16:creationId xmlns:a16="http://schemas.microsoft.com/office/drawing/2014/main" id="{15052A38-DCAD-22B9-CA90-5969F382412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77088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7">
            <a:extLst>
              <a:ext uri="{FF2B5EF4-FFF2-40B4-BE49-F238E27FC236}">
                <a16:creationId xmlns:a16="http://schemas.microsoft.com/office/drawing/2014/main" id="{9ADE17A4-6D0A-09A0-5DEF-37DBFFF0D99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378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8">
            <a:extLst>
              <a:ext uri="{FF2B5EF4-FFF2-40B4-BE49-F238E27FC236}">
                <a16:creationId xmlns:a16="http://schemas.microsoft.com/office/drawing/2014/main" id="{9B09AF4C-119B-2765-0BC6-E7BDB87CF75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51300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9">
            <a:extLst>
              <a:ext uri="{FF2B5EF4-FFF2-40B4-BE49-F238E27FC236}">
                <a16:creationId xmlns:a16="http://schemas.microsoft.com/office/drawing/2014/main" id="{AAC87FB5-3316-B60C-1F43-21C1A2F5D24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67454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0">
            <a:extLst>
              <a:ext uri="{FF2B5EF4-FFF2-40B4-BE49-F238E27FC236}">
                <a16:creationId xmlns:a16="http://schemas.microsoft.com/office/drawing/2014/main" id="{937D3B81-7336-A8C3-C88F-C9C9C3FB029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5137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1">
            <a:extLst>
              <a:ext uri="{FF2B5EF4-FFF2-40B4-BE49-F238E27FC236}">
                <a16:creationId xmlns:a16="http://schemas.microsoft.com/office/drawing/2014/main" id="{29208158-DA48-72A6-BAA1-21FB594340F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31136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2">
            <a:extLst>
              <a:ext uri="{FF2B5EF4-FFF2-40B4-BE49-F238E27FC236}">
                <a16:creationId xmlns:a16="http://schemas.microsoft.com/office/drawing/2014/main" id="{5E53AA48-9410-9D9C-6D17-E3054B2B5F5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4556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3">
            <a:extLst>
              <a:ext uri="{FF2B5EF4-FFF2-40B4-BE49-F238E27FC236}">
                <a16:creationId xmlns:a16="http://schemas.microsoft.com/office/drawing/2014/main" id="{F2A329E3-17DF-BFAB-5A12-94B8E0A3942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37670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4">
            <a:extLst>
              <a:ext uri="{FF2B5EF4-FFF2-40B4-BE49-F238E27FC236}">
                <a16:creationId xmlns:a16="http://schemas.microsoft.com/office/drawing/2014/main" id="{CCAB1A1F-72BC-4FB3-FF13-729B4804FFF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76761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5">
            <a:extLst>
              <a:ext uri="{FF2B5EF4-FFF2-40B4-BE49-F238E27FC236}">
                <a16:creationId xmlns:a16="http://schemas.microsoft.com/office/drawing/2014/main" id="{2616CF06-E2E8-DBC3-86D6-A217544F988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48770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6">
            <a:extLst>
              <a:ext uri="{FF2B5EF4-FFF2-40B4-BE49-F238E27FC236}">
                <a16:creationId xmlns:a16="http://schemas.microsoft.com/office/drawing/2014/main" id="{7541B661-E50A-192F-2189-50C0730EF75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36377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7">
            <a:extLst>
              <a:ext uri="{FF2B5EF4-FFF2-40B4-BE49-F238E27FC236}">
                <a16:creationId xmlns:a16="http://schemas.microsoft.com/office/drawing/2014/main" id="{0B5A39B6-F687-C171-C8C9-54D0BA7A009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85284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8">
            <a:extLst>
              <a:ext uri="{FF2B5EF4-FFF2-40B4-BE49-F238E27FC236}">
                <a16:creationId xmlns:a16="http://schemas.microsoft.com/office/drawing/2014/main" id="{66203D85-DB00-8E0C-F123-97A3789E665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267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9">
            <a:extLst>
              <a:ext uri="{FF2B5EF4-FFF2-40B4-BE49-F238E27FC236}">
                <a16:creationId xmlns:a16="http://schemas.microsoft.com/office/drawing/2014/main" id="{E532B375-21C4-8E82-B009-BC9CA80E2B5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092821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0">
            <a:extLst>
              <a:ext uri="{FF2B5EF4-FFF2-40B4-BE49-F238E27FC236}">
                <a16:creationId xmlns:a16="http://schemas.microsoft.com/office/drawing/2014/main" id="{8A776B10-8D0E-789B-9479-5986D0DDC2A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56677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1">
            <a:extLst>
              <a:ext uri="{FF2B5EF4-FFF2-40B4-BE49-F238E27FC236}">
                <a16:creationId xmlns:a16="http://schemas.microsoft.com/office/drawing/2014/main" id="{6D5A8C11-C645-8AF2-15FE-9364D82E1A5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3598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61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ASHIK AHAMED</dc:creator>
  <cp:lastModifiedBy>ASHIK AHAMED</cp:lastModifiedBy>
  <cp:revision>1</cp:revision>
  <dcterms:created xsi:type="dcterms:W3CDTF">2026-08-18T04:39:52Z</dcterms:created>
  <dcterms:modified xsi:type="dcterms:W3CDTF">2026-08-18T04:42:12Z</dcterms:modified>
</cp:coreProperties>
</file>