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79" d="100"/>
          <a:sy n="79" d="100"/>
        </p:scale>
        <p:origin x="744" y="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205836-AB29-12D1-C7A3-6FCB9D91B9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E4D4F20-BDE9-C34C-9BA5-1DDF811F9B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A38932-6122-ECE5-4141-04F4A0F51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23E41-E8DB-4311-94D3-D08EA8A578CF}" type="datetimeFigureOut">
              <a:rPr lang="en-US" smtClean="0"/>
              <a:t>17-Aug-26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84CD7D-B4A5-CEA7-13E5-19A532D05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FD1446-3159-A96B-98C2-35D99E81D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FC017-B604-4423-B6AE-83D54C1C55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0818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CE66A4-4A64-2EED-0D56-6C06048CED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389511-9EEE-D880-74A2-05A0CEF498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13A82A-F26D-9A25-1F03-B60E27CE02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23E41-E8DB-4311-94D3-D08EA8A578CF}" type="datetimeFigureOut">
              <a:rPr lang="en-US" smtClean="0"/>
              <a:t>17-Aug-26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B270DB-F095-28DB-34FA-6CC55A38C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5D7E99-2638-3097-36D5-8A63210228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FC017-B604-4423-B6AE-83D54C1C55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7251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F6A8CC-6044-2B4E-4775-59DD9A7DD4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05E771-FEF6-EF87-BF83-4BA5D75ACD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014F13-480C-8138-3DDC-147192FC5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23E41-E8DB-4311-94D3-D08EA8A578CF}" type="datetimeFigureOut">
              <a:rPr lang="en-US" smtClean="0"/>
              <a:t>17-Aug-26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17E488-F09A-0E02-4EBD-16E7158F2F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309EE5-8E27-3AB6-E354-72D57648CF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FC017-B604-4423-B6AE-83D54C1C55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8421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C61FFD-2D5B-90D4-AD8C-1EED3BF049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FF1C84-FAE3-2071-0E58-7021C25F7A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83E4D6-E0C1-AE76-F32F-6FF0279537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D9D210-967A-590E-5F6D-A9B4F9C819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23E41-E8DB-4311-94D3-D08EA8A578CF}" type="datetimeFigureOut">
              <a:rPr lang="en-US" smtClean="0"/>
              <a:t>17-Aug-26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29DA08-4165-2F01-C860-D39571DFDE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4B0E80-E91A-94A5-BAD5-D0C8AE254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FC017-B604-4423-B6AE-83D54C1C55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9830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5A9629-B1C6-BF0A-FE98-CACC6685EC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C124C3-7F89-1EF3-F6FA-B40998C629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BEBAAF-A7C0-D74D-C4B3-941F868AE4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A56B6E5-2D2B-07E0-58EE-B48B997C7D4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1063C0D-1BFE-1FFC-A15F-DF8FFF4F61C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C453FE4-8806-E901-A77D-DDF6449DCF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23E41-E8DB-4311-94D3-D08EA8A578CF}" type="datetimeFigureOut">
              <a:rPr lang="en-US" smtClean="0"/>
              <a:t>17-Aug-26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DE53537-2584-FBF6-8E19-7503C1CA3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E4888F1-055E-86CB-3DC5-FD297A7FD1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FC017-B604-4423-B6AE-83D54C1C55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0322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0A59EF-9B50-96FB-8B70-1558D8EC05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740E4E-0B55-ABA1-0103-F3F8268E69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23E41-E8DB-4311-94D3-D08EA8A578CF}" type="datetimeFigureOut">
              <a:rPr lang="en-US" smtClean="0"/>
              <a:t>17-Aug-26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22805B9-9EDD-3BEB-75D5-4F2C13ECCE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278FDC-3CA2-250D-5ECF-39840C8AF6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FC017-B604-4423-B6AE-83D54C1C55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7327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40F8117-3929-E4F5-4A4E-192DA00B3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23E41-E8DB-4311-94D3-D08EA8A578CF}" type="datetimeFigureOut">
              <a:rPr lang="en-US" smtClean="0"/>
              <a:t>17-Aug-26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1575094-E4E6-ADDF-C9C0-FDF7DDA29D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83A39F-9AB5-A838-9C4D-BE782B2D2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FC017-B604-4423-B6AE-83D54C1C55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023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732AA9-D7AB-4DAC-349A-1C8690A3DF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C411E6-7B4A-8774-E69F-585C5BC5CB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0DFA15-2957-B28E-8664-1E51C4A779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4F359F-A6DE-5091-15C6-75A270446F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23E41-E8DB-4311-94D3-D08EA8A578CF}" type="datetimeFigureOut">
              <a:rPr lang="en-US" smtClean="0"/>
              <a:t>17-Aug-26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010A73-A4D2-F37C-74A9-F4616BBAE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F9E38B-D34C-5883-4918-0B7DC9225C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FC017-B604-4423-B6AE-83D54C1C55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276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869D4B-1E13-145F-56A4-610591DC90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4B51219-FC60-0BCF-B36C-83096322E68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3D092E-EB19-99D6-A405-5BCE444DDA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D34704-43CE-A4B3-3F8A-DBD221233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23E41-E8DB-4311-94D3-D08EA8A578CF}" type="datetimeFigureOut">
              <a:rPr lang="en-US" smtClean="0"/>
              <a:t>17-Aug-26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2F2ED9-1A93-0FEE-541A-882BF610B8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348E37-465A-981B-4EFC-C9747BDFD2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FC017-B604-4423-B6AE-83D54C1C55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6770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8893C6-90A1-3105-A6F0-910ABF293B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61BF14-7B33-B212-946B-66C501A0F0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85A15C-3470-46BE-ACA3-B2AC667E14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23E41-E8DB-4311-94D3-D08EA8A578CF}" type="datetimeFigureOut">
              <a:rPr lang="en-US" smtClean="0"/>
              <a:t>17-Aug-26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5E4960-A8A2-6A03-CD45-8901D24A0F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E876A9-AD3D-F4D6-486E-33C3DA33BB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FC017-B604-4423-B6AE-83D54C1C55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5851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5B500E-60DC-FEF9-12B6-6D6D2BA147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B62C38-1962-807E-B355-DB3B877C3B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AD44B0-21E6-39FC-1F5C-1089B573A3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23E41-E8DB-4311-94D3-D08EA8A578CF}" type="datetimeFigureOut">
              <a:rPr lang="en-US" smtClean="0"/>
              <a:t>17-Aug-26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282078-44E8-3322-6CED-DDB611B2E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2648D7-7FA9-59A4-140A-C7A43B986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FC017-B604-4423-B6AE-83D54C1C55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9021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2D595C6-D28A-0689-7B6A-2178F7869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7590C9-6274-E88E-471D-1DE57D0256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F9BD84-A984-09AE-BECE-3C21C71E3A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823E41-E8DB-4311-94D3-D08EA8A578CF}" type="datetimeFigureOut">
              <a:rPr lang="en-US" smtClean="0"/>
              <a:t>17-Aug-26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7F9FB5-0DDE-D26B-6299-51F56D134C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1382A1-3158-F022-1935-6F82D8647B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3FC017-B604-4423-B6AE-83D54C1C55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5174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">
            <a:extLst>
              <a:ext uri="{FF2B5EF4-FFF2-40B4-BE49-F238E27FC236}">
                <a16:creationId xmlns:a16="http://schemas.microsoft.com/office/drawing/2014/main" id="{03E381D9-6B4C-8A64-6FA2-B12CB4765AB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7376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">
            <a:extLst>
              <a:ext uri="{FF2B5EF4-FFF2-40B4-BE49-F238E27FC236}">
                <a16:creationId xmlns:a16="http://schemas.microsoft.com/office/drawing/2014/main" id="{223D0795-5A8F-3CCB-B7A5-B34776A56EF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6022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">
            <a:extLst>
              <a:ext uri="{FF2B5EF4-FFF2-40B4-BE49-F238E27FC236}">
                <a16:creationId xmlns:a16="http://schemas.microsoft.com/office/drawing/2014/main" id="{AFF5E952-D368-D5AE-6454-707167B0E38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2098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">
            <a:extLst>
              <a:ext uri="{FF2B5EF4-FFF2-40B4-BE49-F238E27FC236}">
                <a16:creationId xmlns:a16="http://schemas.microsoft.com/office/drawing/2014/main" id="{FA3D30FB-E5B5-2170-184B-AA90EA79CE6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5316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">
            <a:extLst>
              <a:ext uri="{FF2B5EF4-FFF2-40B4-BE49-F238E27FC236}">
                <a16:creationId xmlns:a16="http://schemas.microsoft.com/office/drawing/2014/main" id="{6CF83ECA-EC27-DA2A-99CD-A5B121783AE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1277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">
            <a:extLst>
              <a:ext uri="{FF2B5EF4-FFF2-40B4-BE49-F238E27FC236}">
                <a16:creationId xmlns:a16="http://schemas.microsoft.com/office/drawing/2014/main" id="{5D2DD62B-973E-D204-5947-DE50B40F878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8337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">
            <a:extLst>
              <a:ext uri="{FF2B5EF4-FFF2-40B4-BE49-F238E27FC236}">
                <a16:creationId xmlns:a16="http://schemas.microsoft.com/office/drawing/2014/main" id="{8D742CF0-EA86-6982-495C-159C467E6B6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974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">
            <a:extLst>
              <a:ext uri="{FF2B5EF4-FFF2-40B4-BE49-F238E27FC236}">
                <a16:creationId xmlns:a16="http://schemas.microsoft.com/office/drawing/2014/main" id="{ED787A61-1BBA-8E1F-3081-21850A3FB7A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3551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">
            <a:extLst>
              <a:ext uri="{FF2B5EF4-FFF2-40B4-BE49-F238E27FC236}">
                <a16:creationId xmlns:a16="http://schemas.microsoft.com/office/drawing/2014/main" id="{D7BF8888-4B55-404C-3A31-60002C097A0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7628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">
            <a:extLst>
              <a:ext uri="{FF2B5EF4-FFF2-40B4-BE49-F238E27FC236}">
                <a16:creationId xmlns:a16="http://schemas.microsoft.com/office/drawing/2014/main" id="{4CD1710D-3D8D-8C61-D222-9F2C58C64C3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7147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">
            <a:extLst>
              <a:ext uri="{FF2B5EF4-FFF2-40B4-BE49-F238E27FC236}">
                <a16:creationId xmlns:a16="http://schemas.microsoft.com/office/drawing/2014/main" id="{17A5F221-A868-BAC5-45A6-94659C477C4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0062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">
            <a:extLst>
              <a:ext uri="{FF2B5EF4-FFF2-40B4-BE49-F238E27FC236}">
                <a16:creationId xmlns:a16="http://schemas.microsoft.com/office/drawing/2014/main" id="{75029A98-0049-7282-B5C5-E0D64C65A4B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3100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3">
            <a:extLst>
              <a:ext uri="{FF2B5EF4-FFF2-40B4-BE49-F238E27FC236}">
                <a16:creationId xmlns:a16="http://schemas.microsoft.com/office/drawing/2014/main" id="{8F5D720A-EBF3-CD20-08BC-7A747AFB527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5483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4">
            <a:extLst>
              <a:ext uri="{FF2B5EF4-FFF2-40B4-BE49-F238E27FC236}">
                <a16:creationId xmlns:a16="http://schemas.microsoft.com/office/drawing/2014/main" id="{89484E2A-659A-A4B1-09BE-4847E1E53D7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2238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5">
            <a:extLst>
              <a:ext uri="{FF2B5EF4-FFF2-40B4-BE49-F238E27FC236}">
                <a16:creationId xmlns:a16="http://schemas.microsoft.com/office/drawing/2014/main" id="{2FA261A5-0389-1423-FBF6-C09C161EB77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7873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6">
            <a:extLst>
              <a:ext uri="{FF2B5EF4-FFF2-40B4-BE49-F238E27FC236}">
                <a16:creationId xmlns:a16="http://schemas.microsoft.com/office/drawing/2014/main" id="{CC8B5C14-841B-10FD-CCF3-4FE4638425E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90477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7">
            <a:extLst>
              <a:ext uri="{FF2B5EF4-FFF2-40B4-BE49-F238E27FC236}">
                <a16:creationId xmlns:a16="http://schemas.microsoft.com/office/drawing/2014/main" id="{9CF1DF52-2842-19B8-D2D9-FD742A10819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176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8">
            <a:extLst>
              <a:ext uri="{FF2B5EF4-FFF2-40B4-BE49-F238E27FC236}">
                <a16:creationId xmlns:a16="http://schemas.microsoft.com/office/drawing/2014/main" id="{E2A1EABE-F53E-0FBE-1573-D568657AB47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4581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9">
            <a:extLst>
              <a:ext uri="{FF2B5EF4-FFF2-40B4-BE49-F238E27FC236}">
                <a16:creationId xmlns:a16="http://schemas.microsoft.com/office/drawing/2014/main" id="{B6EC051B-0202-927C-E59F-43D5F2C653A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0272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ASHIK AHAMED</dc:creator>
  <cp:lastModifiedBy>ASHIK AHAMED</cp:lastModifiedBy>
  <cp:revision>1</cp:revision>
  <dcterms:created xsi:type="dcterms:W3CDTF">2026-08-17T06:01:43Z</dcterms:created>
  <dcterms:modified xsi:type="dcterms:W3CDTF">2026-08-17T06:02:04Z</dcterms:modified>
</cp:coreProperties>
</file>