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9B55-BF3B-DE7E-2289-159060821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92069-5819-FD11-239C-7D5CA14D9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B2791-B1D6-1678-B835-956ABE06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1020F-9E09-0646-ED55-99C4703C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E2048-8AAE-BF7E-1FB4-B8AC3781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2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3695B-660D-59E6-63D8-2BCA5FDB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BE7F3-89D7-DBC2-9256-E8C736471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2E1AD-32B7-5737-8F1D-5AD6F3EB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84410-0D5B-A691-1297-364E8C0D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86EA3-0587-BB31-D720-3F5DAD69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49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01CD-AF62-B6D6-1615-06E221B3A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F481E-C8C2-6488-99CD-29433F7E8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2BF7D-8AE4-A162-4337-D8F500062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1A726-6F9E-8CFC-3446-BF24276D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7D3E2-AD7E-34D4-29FA-C20385F1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0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2F2D8-D93B-72B0-BB2A-9D3D0AFD3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8A12E-8185-5873-C6C4-5C3D80523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DF12F-9630-4A10-ECFB-B2E7D58F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8B916-37B0-F94C-6361-FB72DEC34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1100F9-885D-670C-9D34-434DA0DD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23241-6C7B-7222-A63E-AA78FCE5E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25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556A-66F3-12EC-817A-FABB2D2A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E47CE-5871-E5C5-22FB-9355786CC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813E5-276F-7537-7DC8-3602B215A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FED9AD-7287-9134-E86F-1E08B6B53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191CF-EAA9-41C9-AAC8-215FFAE97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1B8982-670A-8C46-7903-1204BE04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22EB5E-28B5-A9CD-8D02-B4BAF348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62358-72FC-6FD2-EFF1-412B0B3B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5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1E67-559C-3A56-A4A4-A37C0346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E7C38-975D-360E-049A-DCA0D6B8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2FAC45-5230-A107-6B6F-819469A4B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F290F5-7E65-6788-98AD-D7C1C09B5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1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1DE90-0A21-2271-0673-16A524129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B11E6D-4454-8597-763B-D9D8336F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3795C-5268-51E6-4517-75E4C526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6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F905-8E71-E9F8-A979-55FCB225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7B60D-9EA5-C027-9DD1-11CCA633A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3614D-FCA8-C6D2-A192-A2CB4EC95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B02A3-D79A-169B-FDD9-FA87E58C7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3DABE-F074-FC1A-CE2C-2682E0E40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8D944-2DAA-328D-C90A-7773E525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9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A9DA8-31D0-11CE-B2F4-912CB7E2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929DC-7899-0CFD-D509-735238715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F9FC5-866C-00F8-F447-0CDBB52AC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CB872-B9C7-7EF2-D063-3853DE54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FAD56-539D-5B54-6AB4-BC1163A0B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A2C1C-993B-4B59-BBA0-DD5726A9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12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B455-5B2C-C1FC-171B-FF68650E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B2E6C4-F26A-AEE8-B784-8F79C4E2B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18A19-C5D5-CF67-BF65-EFD76634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1A8CE-CC09-AC18-5E5E-1E10E96C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4AB00-CE5A-EFF6-D1A1-DD27F6CA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8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AD8A69-1F1F-6F1E-BD7F-59BE484649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B22AB-67A4-8628-D745-B867B2CF6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BF704-9797-A396-5588-D4A3075C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9A28D-FEF9-230D-FAAD-E389AD0A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AF5AD-07AF-6E33-C822-5A007E4A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0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B93D3A-6233-2302-44BB-385A00450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CEC2A-47FC-8DBB-EFF0-C3B3DA721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FC391-E5DE-E23B-1F45-5459D99A09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C41A9-1452-452B-AB69-EFC3A266607B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8E321-672C-15EF-62A4-98B0D861C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7A96B-B8AF-14D0-C605-8F867C9BF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A570C-9C8D-4F30-97E6-134244C56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29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62D91FD-D7F1-E452-DD77-42FBF2539A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8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484A19F-9BE1-DAE2-0704-B7233C665A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84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6B8D3DF0-20FE-E813-3F6D-83E0075F6B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06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452A770-3B2A-60B7-E432-5B052C92A9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9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36B7573-3282-1E47-06F7-0680A59B8E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1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D322989-3C31-85B1-178B-382AE58AAA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539E5AD-A862-6B9E-9687-1F249CE197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72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6106D64-40AB-C999-D8CF-C98AC03592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81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34B050A4-E4B8-D040-7A70-7A4E3B88F2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27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13DA172A-23EA-B9FF-1465-B73431F2FC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17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F0BDF4E-55E5-515B-057E-2B37369D98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66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B03717B2-E2E3-C250-B0CB-B2BA13899E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83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265EE668-0AB5-4DF2-2CD8-67B11EEE26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5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ABA6A2EE-6658-853A-2A4A-7336396033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5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3277AC87-C091-A4AA-9430-87DD8FF059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46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CBDCA79-6BDF-E18A-62F6-40724663B5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88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108140C7-B1CA-75E8-F450-1CDB2010D3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08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A7A9400-FE18-D1FC-A521-F6A4B08E80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9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2026-08-17T08:41:18Z</dcterms:created>
  <dcterms:modified xsi:type="dcterms:W3CDTF">2026-08-17T08:42:44Z</dcterms:modified>
</cp:coreProperties>
</file>