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46946-7F4E-2A2D-9D57-5A81D1E532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54D3A5-C958-D523-CCB9-30EB95F131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2CBD6-6499-D0E0-25EA-6005742EC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6000E-DF58-421C-A9A5-8CEB0DA4FB3D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E9021-9DA5-4C66-5EF2-A55B7ACD4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095E6-4015-13F9-907D-A71B8E57F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44C7-75B6-43B4-B884-C0602F581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801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2D74C-B4DE-02FA-95DD-BA0DF2048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5D30D-0D86-2B51-2AB9-30ABD606FD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5959E0-B0F3-3501-DE49-069445895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6000E-DF58-421C-A9A5-8CEB0DA4FB3D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43BEE-AF78-5DC9-1371-A3AF57168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66AE9F-5310-7614-0FC9-D7EADBF1D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44C7-75B6-43B4-B884-C0602F581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018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7FD0E-ABDA-2708-52DC-84A9A680F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41C7D-6226-35A5-FA34-CA8E0CBBB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A5DD20-A903-6F71-922C-45E455DE7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6000E-DF58-421C-A9A5-8CEB0DA4FB3D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658222-ED33-1C45-20D6-6CF9544AB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47015-3843-004D-624A-987444520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44C7-75B6-43B4-B884-C0602F581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105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543B3-3CE5-B9B0-DA4B-FF04FA673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0AD64C-2260-4958-A69D-05123BD8DD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D3C4-C310-1A51-7A44-712721FC7E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46DA2D-7E18-A8CD-BADD-9AEB348F5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6000E-DF58-421C-A9A5-8CEB0DA4FB3D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746ECA-23DD-E640-809F-090C039D6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9E33BF-1D0C-79BF-3CA2-B0ABC3614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44C7-75B6-43B4-B884-C0602F581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659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0304E-2C11-8A66-A557-85FCEA261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64DE35-A165-A4B6-8A13-FCED2A6A9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6182AC-742D-C673-1945-9A2D3E83A8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995437-01D3-5470-C779-27F6A263B8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00BE2B-54C6-A624-E92B-BEB7E1C506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C481C7-42DA-94F6-BBBF-F39FFF89C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6000E-DF58-421C-A9A5-8CEB0DA4FB3D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7E8C77-EB0C-0E28-5337-83CF6EFCA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381437-9E22-487E-AC83-2E85717DF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44C7-75B6-43B4-B884-C0602F581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324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9F9ED-51B8-F835-C773-3963BF071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84B4B3-6C36-BDC9-8AD3-758F054A6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6000E-DF58-421C-A9A5-8CEB0DA4FB3D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ECC5F5-AACD-E8B8-806E-40A4B7BC4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F4A087-5433-5C51-B914-E8154785F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44C7-75B6-43B4-B884-C0602F581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228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8DD8A1-ADBC-5824-260A-AA5375705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6000E-DF58-421C-A9A5-8CEB0DA4FB3D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BC5930-BE13-5090-0ED9-DEC19B283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3F42-F5D0-FA15-87FB-6FCA6AA53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44C7-75B6-43B4-B884-C0602F581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347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4A362-D214-7439-CE5F-5AF6699E9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2B5DE-3FC2-70DA-52DD-C339A8EA1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63F0D9-DE78-4374-F259-87D81A4059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40D969-BB15-2ACE-6D27-41A48341B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6000E-DF58-421C-A9A5-8CEB0DA4FB3D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13F136-F0F8-E696-FED4-3B2A0CAC1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76DC9D-1343-0B0F-8936-DDEFB0ED5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44C7-75B6-43B4-B884-C0602F581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999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C61DD-4E93-A9B0-7830-6E8C59928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F481B5-E631-BF49-8376-46D559F479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CABCD-BA45-B13B-CA93-5892163DCA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A79DAA-C1CD-A3B5-F21E-F8B7682FD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6000E-DF58-421C-A9A5-8CEB0DA4FB3D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1553E6-EA85-3843-6CF3-B111465B2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8D026B-C9B4-FA2B-6EEF-04D5D68BA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44C7-75B6-43B4-B884-C0602F581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013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B0BD7-448D-A58A-A786-C0DC9A081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09949F-209E-B56C-B02E-04266C7C7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D1404-4CA8-AD53-A481-C87C66714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6000E-DF58-421C-A9A5-8CEB0DA4FB3D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48656-8211-9C14-E2A1-A0ACB6C1E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44B6ED-BBF6-D125-AFC0-04235B3BE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44C7-75B6-43B4-B884-C0602F581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015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FD0141-F046-9C50-7B17-4A51E7FCEE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393801-B04F-F688-703A-035F726341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00DAD-56C8-44BF-8B2E-B77F3FA92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6000E-DF58-421C-A9A5-8CEB0DA4FB3D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03D6C-1844-78FA-A18E-2FBB72976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5E7BD-FAF1-F69B-B3B1-F9E54E694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44C7-75B6-43B4-B884-C0602F581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898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D12492-D938-F320-555E-99F1C71B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A00DCF-CBA4-7C8B-2808-0682DE93B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6FB929-285B-5CD5-FB3D-DAE45E3930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76000E-DF58-421C-A9A5-8CEB0DA4FB3D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99371-9B5B-0ADC-75D9-F4D942BE48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91521-C342-0BB1-2428-6512D94A45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A44C7-75B6-43B4-B884-C0602F581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3741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BCB658BA-4AC1-FAF9-3E15-074D3715E8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9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51377F0F-629E-26C7-055D-3AB7186499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364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5C1D2CAD-9AC1-E983-0314-DF5B002F4B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669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44F7F8A4-7192-6255-F1A2-E8D194A74AE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0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E6F67EE1-0697-A1D4-E1CE-9F4FB70E5F1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784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DC663C8C-C7AC-E334-2FBC-71FC657FBA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64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36748603-F0E1-AE3A-ED75-6EDD88E878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78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FE2A439B-2F8D-FA36-3B64-AE1EDF3C46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592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19C23DC2-125B-AB0E-4B21-B31BC666DB7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100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9FA1A575-D385-54ED-B8A4-62EA41630C9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410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A9659F2C-D026-8A60-4393-5C4398BD2AE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014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FE743089-AB04-BDE4-F1FD-AC62764AEDA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222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D09B490D-BCD5-6447-0583-5AB1855C903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528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66158249-8878-EDE6-BC61-C62E4B0214B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4528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E74A1371-2D3A-611A-9FC8-0C7033B980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949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A96B6C3D-FF88-8ED5-43A3-97170B7D6A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50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7C6D17A8-7CC1-EF18-7E5F-D858E151F1E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5688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2BC167EC-A8AF-6718-9B05-24123FFB95A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6685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C31B559B-0ED9-89A6-EDB4-8C8B259878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168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74B3DED2-CBE4-7FEF-B9E0-A0BB5DE1314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312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46488BA8-4613-48EB-E976-5AA20F5BAF5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515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75E0B3F1-2986-F382-E97A-9D9AD3CC8ED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836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49FE2EF5-2724-FA2E-E438-1EB51FFEA04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8885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00E4B381-ACB8-8806-3C83-3C651F7555E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5139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1EB92A47-6FD8-9068-A666-FDB46CF0C3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0107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72C5968E-81E3-BE0F-6FB9-DFA6C45734F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8220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D9239A42-49CD-143A-8DB7-B66B4C60B0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0535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9E809042-0F01-7BB1-66D1-EC3B0DBA22F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894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 Shahrier Oishik</dc:creator>
  <cp:lastModifiedBy>Anik Shahrier Oishik</cp:lastModifiedBy>
  <cp:revision>1</cp:revision>
  <dcterms:created xsi:type="dcterms:W3CDTF">2026-08-22T05:58:19Z</dcterms:created>
  <dcterms:modified xsi:type="dcterms:W3CDTF">2026-08-22T05:59:06Z</dcterms:modified>
</cp:coreProperties>
</file>