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97AE0-D5D1-01E7-6D1C-2AC00A5AA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E0C4C3-80D9-2459-96DB-0AB1E9B1F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CB5A7-E927-F536-4320-91DB33771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78186-E3B2-C1B8-382D-CE18ADFA5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CD4E6-8278-380E-AA26-159BE8A4D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6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8799F-05AC-59C3-E023-813582C1B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4C13B-7BF4-7736-1544-CB629192F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29A29-1C68-7706-2120-949359193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BD30F-01DF-6734-1144-BCCCDC2F8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A5791-FC4E-2926-0D5D-3855D4E8F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54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E6B16-C2BF-86B6-A070-0473A8F64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B4D50-604D-150D-4169-E32482ACC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4B337-E121-3EA8-AA5E-AC4B0EA0F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0CC88-816C-DEC3-0115-F4958D5C6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0E07C-73E9-61BB-6C48-BAA21D0DC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6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636E1-53FB-754A-F702-E58D9B154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82EA2-876F-78ED-1CA3-F5D77FE807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164F8-93E4-F281-4716-7979A7879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84A60-EA4B-337F-3BED-30677381E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F987C-E7C0-FD8F-7E51-73BDD300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9FCA4-C426-6DD3-70E4-35664BA68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34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F591D-0723-ED03-DB0F-D46338C6B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4B64C-782F-05A1-5B5A-3345AFD2D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57A60-ECAD-1AD4-8E90-B25909C9F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2C5593-43DD-D200-3DB9-DA6870870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4265F6-676A-D76B-CA28-0BDC84DE49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6A73F7-CC16-B95F-3C9C-54B392BE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F10B93-9979-13C7-4205-6C1837B42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F76CB-69A8-8653-024E-A8EE9B9DE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45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2DB90-578E-A3CA-6318-1F7D024AF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C5D7F9-5AD3-70FD-35A7-39F34C877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E53B2-5E71-D46D-61EE-76EC38894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C48EF4-91E9-21E2-099B-6507F820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74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D14FAD-A859-DC13-73F7-5FE7528F2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25ABC6-3290-5950-7D54-9DE242D6F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6FA32-499E-16D5-31AF-929EC09B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4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C67E-C7F0-3FD3-7F3C-48F1B9A36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C250E-3A94-C60E-09F0-866E9C19A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BCDCC-005E-4A32-BFA4-BFCE65C7E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FEBF4-14EA-C8FE-706F-D58D7DB7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3BAA2-0827-BB28-A0C3-6EEFF13F1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F01FA-7BBC-6F12-C903-846B0E72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44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DBAF7-CB7A-87CD-7C76-0B0BE049F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C405AF-3604-3678-55FE-6612BA23CC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C9374-011A-2EB7-F61F-83B19D4EA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B77CFC-7C1E-3BD0-23C8-D42C0C410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D9D196-2E2F-1A69-601A-86E2D66F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23372A-FE55-35D7-41A6-EFD6A8C27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93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A64F-F931-74A7-6100-AAE17C18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9B26DD-4B1A-6F3C-8BE3-571BD8614B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33EAE-944C-5B55-6EC6-BCDFC9E59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BB317-F9ED-5A3C-6338-DBCB3B4E2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E289C-03A4-22FF-376A-7C83FF0C8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7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2080A0-A1B8-55C7-2088-EA9A6CCA78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E3D6CB-60D3-A937-17C1-ABB293CC9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E3B8B-8A21-C24F-B908-17EBD16AE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91F25-CD65-A541-5F4F-E48A7AF28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813AA-3FC7-4D5F-534B-2313FC888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5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092F14-2ED4-5EE7-5B04-CBC7E8F78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1A877-96D1-E638-FFAA-B428BA550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B6F43-4464-1990-774D-B1EEA28814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213D0-BBCC-4D81-B9FC-60256A49B9D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78D71-2A07-9147-D867-6C21A2F50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E8487-3E65-6647-A821-A27C487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B7DAB-E1A4-4E21-9D3B-D1C048EE7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650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14820554-787D-1C56-58B3-92BA084C01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6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74986ACB-5F08-2307-5E2E-3CDDF3ED84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5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ED7F98CA-928D-F56D-FF36-7122731C36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59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CCB37207-A42C-B0B9-1D53-27B4636021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9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35A615A7-806D-8E5B-D9CA-3E3F3B1B35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12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1C62B4A4-405F-94BE-7CE7-B0FB7DD618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38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B42218DC-E168-1D0A-F8B8-F554EA0E31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0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EF8CA3E-792C-1DC3-6A00-A4E7F6BBB1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82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46348015-5EF6-51A3-54C0-3E59C87FEF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52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2EF2FDFA-E44D-14BB-A3E4-ADE062FDA8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92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862DAE7A-33C6-16A9-B45F-62A95DA615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3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441AF1FD-C25D-4325-05AC-910AA26475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25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9174B921-0557-B0B0-61B2-81DA4A3F5A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16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3340E49E-C45F-E313-4D98-86ED68BCA5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6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86AA8DBA-84FF-3DFC-0F2C-CA0D3BA577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77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CF9D9713-85C6-067A-4AE5-3A81631A59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50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12528040-D2CC-99E9-DEC6-F2FCAA50FD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30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FB37D334-BECA-1590-ABFF-AC9E8B9E60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81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7D0A1B9E-3E10-4707-53EC-32DBE4CC4B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808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431263E8-A7F3-0384-79EB-2B9AE009C5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67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2026-08-22T05:59:26Z</dcterms:created>
  <dcterms:modified xsi:type="dcterms:W3CDTF">2026-08-22T05:59:50Z</dcterms:modified>
</cp:coreProperties>
</file>