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97546-92AD-E5A7-5EAF-454BFA9CC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9ACF-C0C4-5BF2-8A74-3CC836116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367AC-7C5D-DDA9-D1A1-05CFEE3A2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7BA4F-3813-B98D-8443-D6EA77AE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DD4BF-A71E-AB7F-CC15-9E6F989C5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0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6A8D5-141D-4C27-5909-19B4D58BE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6E358-5731-0716-7405-EAF6AF06F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BBC02-E116-4F9D-683A-A6BBE4372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3F814-6EA0-E1CC-50D6-594FCCBF9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D7566-4235-A567-A9B4-C178FD035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7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C3777-3C7B-B615-8875-99AA597D6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3EE6A-7799-5C64-03D5-1CBB0A243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CDFBD-84C4-B611-3A54-390611782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DF09D-C708-CBBB-1833-9F0EB79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BFA46-4321-711F-6F0B-81FE22DBF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5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D552E-95EF-C1E6-BE2E-DCD77981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87F5D-D217-9E9F-831C-7F09728A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BB9DC3-B036-B886-8370-6F2116527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62B71A-30BA-B6D7-DE37-8F6CE96A9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17979-5855-65A4-200F-73E40272F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75B2E-EC6E-A9A5-AF85-22B972276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114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D3511-A8C0-67F2-3BD3-4BD64BFDE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5295A1-2AD7-A57E-6A71-840B02A5D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7354A9-4D32-CBAC-1B39-F56F64D1B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469662-42C6-2BB9-3852-C05AE3036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24E27F-D0B0-E1A9-371D-64A05B272F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46283C-ACF5-B7F3-18D8-D8811EA1F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B1F5A4-8B36-ECFD-9F9D-E03BE1663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517E96-5F9F-F98F-558A-D7D5819C5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9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C71C3-18B7-F03E-391B-49AB122ED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9035AB-7DD8-7529-43F2-C31DB1EDA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9D990E-7B7D-8D97-921B-9A3DB203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955FB3-DF93-F859-BFEC-A4199421B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5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8967AF-4106-46ED-2BE3-4EF41F632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031DB-E7EB-2AF7-010B-7D592C66E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A68CB-69E3-67E0-DBCD-4C5EC10B3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321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67979-683B-ECE1-5B72-6309EA1F8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4837C-C5CA-832E-C0BF-AE260A169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5C725-573F-8B29-06D1-F5D0DE23B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BB2CE-1117-2C93-543B-969B032F6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93C03-26CD-52DE-DF18-ABE7BAA45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6E8AD-0463-851A-7632-C4F52077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8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6B782-D166-96A5-2B78-90D33707A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D37BF4-FABB-6499-11F7-DFBB1ADEBA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62FF1-F767-C16E-CBEE-15B929718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90AF9-755A-1F4A-5171-D17213317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42FF9-6024-5837-064A-7B2DD6EE4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2E570-9A44-235B-2D86-D9484B7AD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5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7FBB6-AC2F-4890-95C7-DFC901A0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F0746D-7091-D803-284D-421864123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4F8A7-123B-A8CE-BEF5-A8107D5AC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DC73-5457-07EF-9F69-8ECD19826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68361-2E98-F574-DD11-914F6D93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8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D0E32B-F431-4C95-D821-78EC98B3BD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D1783-28D4-F323-EF2D-F77D30F63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21055-CF87-5313-D45B-CCFE73A68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75D21-A528-E8F0-F02C-A7AFFB165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0A8B9-7046-3CCD-630C-973CB9302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69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5FA733-584D-964C-D058-543281C9D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8ED00-8908-328B-C916-902169ABF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D17F-E7F0-98D5-0FF1-23EC015B3A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2BBBA-3C20-4587-B02C-E287EE9DAD3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97B5C-26EE-EFCF-57D6-1A6CE9817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2A50D-92A6-80A9-E3A8-85ECB660F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855BA-05CF-4586-9E7D-7A28404DE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471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E69F6D2B-C251-48BB-749A-C4F0B26A00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086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8BBFB7D2-DA16-7A1D-CE47-F078DB00D0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11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BFE62889-50FA-F9BC-DABE-AD8436D140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670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D8D72061-92C9-98C0-BD72-61A7431B18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64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22961D4C-4036-94B9-28F4-F484CD2146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5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D1DA049D-B87A-19C6-FC0C-7CB5CBF985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348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5E543970-7E29-D136-8349-478E277B68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03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6711FCF-51B0-AA20-D963-7D020B0446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539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72CB1832-D729-114B-A4E3-E14C6AEE2A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5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6C955273-75AD-BAA4-5E2B-574CD7C9CE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51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0CAC79B8-815F-B5F8-D3FE-7F6558926B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973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110E1B98-B7B3-59E7-F23A-C0B20946B1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16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EE4B8A80-AD92-9299-BC5B-E6CDDAF54B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815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D9612189-D240-D3BA-E383-4C244325CC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44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2026-08-22T06:00:33Z</dcterms:created>
  <dcterms:modified xsi:type="dcterms:W3CDTF">2026-08-22T06:00:47Z</dcterms:modified>
</cp:coreProperties>
</file>