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499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B3FE8B-DC6D-FEF3-3296-B7040BCDDD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DFDFF7-CAD2-55F4-CDC7-A3013077F1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D07FDC-E9CF-14EA-6D03-AA8CFA25EA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CEF56-804C-4E49-AAF3-A32C330BAD7C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AC3A0E-1766-266C-BBA5-D6146E8AB7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E8B68F-4E6C-9762-772D-4E2F249409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2686B-3AAE-4303-B0C7-475FE14B1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6261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C0E9E8-176F-F631-2A93-4A1BF2A375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D4B37A-490C-AB64-CC8A-4C90BE659A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FEA2CD-3826-25B2-DF60-1C27D85DF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CEF56-804C-4E49-AAF3-A32C330BAD7C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4477E6-BE4F-C54F-BECA-D389326288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884DCA-8D90-F725-0365-141807465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2686B-3AAE-4303-B0C7-475FE14B1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049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30FD0-F9BD-DB0E-23C7-93EF609755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086043-9DC7-24D3-F09D-546F44226E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DE4A8D-AED3-DB30-BC06-2B8AA931C0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CEF56-804C-4E49-AAF3-A32C330BAD7C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A2DDF8-321F-1828-B9F1-074416223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9D3378-BBE3-16CA-6B1E-96E45785A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2686B-3AAE-4303-B0C7-475FE14B1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6059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5F4A4-E219-16FF-3AEF-D991E2AC79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CEA4A7-8048-7FBF-24C3-17FB9DAC95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67507B-8273-024D-6DD6-4D1A814C1E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668961-201B-DDA2-5319-CCB8C46FFB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CEF56-804C-4E49-AAF3-A32C330BAD7C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843F19-300A-DB78-DCE9-ACEF8491D1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11E6CF-1B77-AC05-1801-A7BEB0FF68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2686B-3AAE-4303-B0C7-475FE14B1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5754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DC41C-1788-28FC-F629-3E75D4B4DD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6DFA16-B7DF-4F62-B0ED-8C22591C21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9DF7F8-E735-58DC-312F-F4A9AB28F1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044FD8C-1A8C-4CB4-9F68-A405BCFF5FC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5AB16E6-8A73-B17E-68C4-28999DC5B7A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CB81A21-7115-C753-21A8-7BFE78D15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CEF56-804C-4E49-AAF3-A32C330BAD7C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4371C00-9812-3D7C-6835-C038C9179A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9205B41-C29C-65B6-5369-1130A8731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2686B-3AAE-4303-B0C7-475FE14B1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4153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3643EE-9464-F8DA-75F7-2122C95F7E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DF23DEE-EFEB-7A61-F531-C7C864120D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CEF56-804C-4E49-AAF3-A32C330BAD7C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6E4D13-A90F-1B8B-A410-EE0663A489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5E81F4-98C6-38A6-69F9-3A8B4BEAB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2686B-3AAE-4303-B0C7-475FE14B1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013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4E1FD08-6FCD-D0D7-DAAD-C29CE30820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CEF56-804C-4E49-AAF3-A32C330BAD7C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9508158-5FB8-193C-C73D-AB5E874528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9B46F2-4AFA-B33A-72BB-BE1CC12779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2686B-3AAE-4303-B0C7-475FE14B1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1598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17D507-F9F4-F033-546E-8414C5E492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4B811A-26F1-A668-5D87-4364A26629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15110F-8663-D7B4-4D11-56A1496F70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E2C38B-71E1-9EE8-0529-299E9E4F17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CEF56-804C-4E49-AAF3-A32C330BAD7C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913D2A-4B2F-E7C9-CFF6-442B3489D6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4C4748-67A5-FA2E-AE03-76E97E9799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2686B-3AAE-4303-B0C7-475FE14B1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6428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C80CD6-5058-E5BB-C120-E36A46297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938C0C0-C389-484D-5971-5DE5B54B0E0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54602F-A249-2FA9-39BC-B13346D6B1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172A57-3AF1-6018-27BC-E36C77E2AF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CEF56-804C-4E49-AAF3-A32C330BAD7C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936C87-DFC5-217B-6583-BA3BB7E649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BBF7AB-C26B-51B2-06EF-812D02282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2686B-3AAE-4303-B0C7-475FE14B1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0710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6B4C51-7AE9-164E-7FCE-49FB2C5F21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A94E5CD-4716-F110-CDA6-8028C83AE1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911993-A795-CBC4-5BBD-43993F884F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CEF56-804C-4E49-AAF3-A32C330BAD7C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21BCEC-6E12-D505-6FAD-D9BEF2CCE0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0A5BBA-C19A-DC7E-85C2-4C196F8100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2686B-3AAE-4303-B0C7-475FE14B1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201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B6B7A5B-6DDA-5C79-86F5-98F8ACB28B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E837B89-4E78-50CD-CFAB-D5CF152591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96D99A-CE6B-1194-3ECB-8FEFA8C0BB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CEF56-804C-4E49-AAF3-A32C330BAD7C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F4AD54-AAF8-D500-76D5-9F7FA1D70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2CD220-1D9D-EAA0-2EE0-BC330FCA13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12686B-3AAE-4303-B0C7-475FE14B1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174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59BFEA6-AD1D-3F40-FD2B-F54765568B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5A6E7E-3BA6-2668-47FD-6030089B7F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4F404E-CB1F-A672-593C-1F305B1ECE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2CEF56-804C-4E49-AAF3-A32C330BAD7C}" type="datetimeFigureOut">
              <a:rPr lang="en-US" smtClean="0"/>
              <a:t>8/22/2026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60BB24-AD56-6FE5-0FA2-203BA551E0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508BDB-2241-BEAA-7F6E-70D5F1037D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12686B-3AAE-4303-B0C7-475FE14B1E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55721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">
            <a:extLst>
              <a:ext uri="{FF2B5EF4-FFF2-40B4-BE49-F238E27FC236}">
                <a16:creationId xmlns:a16="http://schemas.microsoft.com/office/drawing/2014/main" id="{1985C763-D106-742F-6677-B5BC6B9F1B8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0659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">
            <a:extLst>
              <a:ext uri="{FF2B5EF4-FFF2-40B4-BE49-F238E27FC236}">
                <a16:creationId xmlns:a16="http://schemas.microsoft.com/office/drawing/2014/main" id="{BC7B24AE-271A-5085-5BDD-563C7A2D09E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15029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">
            <a:extLst>
              <a:ext uri="{FF2B5EF4-FFF2-40B4-BE49-F238E27FC236}">
                <a16:creationId xmlns:a16="http://schemas.microsoft.com/office/drawing/2014/main" id="{41E566D2-CFED-4F14-C66D-9485F913AE0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67115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">
            <a:extLst>
              <a:ext uri="{FF2B5EF4-FFF2-40B4-BE49-F238E27FC236}">
                <a16:creationId xmlns:a16="http://schemas.microsoft.com/office/drawing/2014/main" id="{E13230B1-5593-8C92-ADE1-69026CF7BCB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1314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">
            <a:extLst>
              <a:ext uri="{FF2B5EF4-FFF2-40B4-BE49-F238E27FC236}">
                <a16:creationId xmlns:a16="http://schemas.microsoft.com/office/drawing/2014/main" id="{8C60439C-BE07-9129-5606-74F413BC0CC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168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">
            <a:extLst>
              <a:ext uri="{FF2B5EF4-FFF2-40B4-BE49-F238E27FC236}">
                <a16:creationId xmlns:a16="http://schemas.microsoft.com/office/drawing/2014/main" id="{A93866F1-8C0B-00F8-4C01-0A0A0B44143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5354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">
            <a:extLst>
              <a:ext uri="{FF2B5EF4-FFF2-40B4-BE49-F238E27FC236}">
                <a16:creationId xmlns:a16="http://schemas.microsoft.com/office/drawing/2014/main" id="{0B928FE5-AC6A-3DC2-69F3-9ECFCC79B31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49055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">
            <a:extLst>
              <a:ext uri="{FF2B5EF4-FFF2-40B4-BE49-F238E27FC236}">
                <a16:creationId xmlns:a16="http://schemas.microsoft.com/office/drawing/2014/main" id="{91639B88-D1A2-7F6D-83E0-2072FACA4F3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1308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">
            <a:extLst>
              <a:ext uri="{FF2B5EF4-FFF2-40B4-BE49-F238E27FC236}">
                <a16:creationId xmlns:a16="http://schemas.microsoft.com/office/drawing/2014/main" id="{4E754D21-E85F-1F01-7622-14BE40339C9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6490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">
            <a:extLst>
              <a:ext uri="{FF2B5EF4-FFF2-40B4-BE49-F238E27FC236}">
                <a16:creationId xmlns:a16="http://schemas.microsoft.com/office/drawing/2014/main" id="{5A17E817-970D-BFB0-31B0-73EF7E7A7F9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2864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">
            <a:extLst>
              <a:ext uri="{FF2B5EF4-FFF2-40B4-BE49-F238E27FC236}">
                <a16:creationId xmlns:a16="http://schemas.microsoft.com/office/drawing/2014/main" id="{77CB8855-520A-33E9-2A64-014F68FE942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7557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">
            <a:extLst>
              <a:ext uri="{FF2B5EF4-FFF2-40B4-BE49-F238E27FC236}">
                <a16:creationId xmlns:a16="http://schemas.microsoft.com/office/drawing/2014/main" id="{CC18E8CF-CF0F-156B-4CF0-88950702755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26429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3">
            <a:extLst>
              <a:ext uri="{FF2B5EF4-FFF2-40B4-BE49-F238E27FC236}">
                <a16:creationId xmlns:a16="http://schemas.microsoft.com/office/drawing/2014/main" id="{ABEB777A-D6C9-E95F-0322-56E8BEF21B4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8676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4">
            <a:extLst>
              <a:ext uri="{FF2B5EF4-FFF2-40B4-BE49-F238E27FC236}">
                <a16:creationId xmlns:a16="http://schemas.microsoft.com/office/drawing/2014/main" id="{E80E1B16-0625-0CB1-0156-C1FF0557C6A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1644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5">
            <a:extLst>
              <a:ext uri="{FF2B5EF4-FFF2-40B4-BE49-F238E27FC236}">
                <a16:creationId xmlns:a16="http://schemas.microsoft.com/office/drawing/2014/main" id="{8F1A477E-AA2E-8AEE-F182-AA8CF69C2CF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2077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6">
            <a:extLst>
              <a:ext uri="{FF2B5EF4-FFF2-40B4-BE49-F238E27FC236}">
                <a16:creationId xmlns:a16="http://schemas.microsoft.com/office/drawing/2014/main" id="{A0D5A4E9-E19E-8B01-C32F-8BB8C3B6F00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1901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7">
            <a:extLst>
              <a:ext uri="{FF2B5EF4-FFF2-40B4-BE49-F238E27FC236}">
                <a16:creationId xmlns:a16="http://schemas.microsoft.com/office/drawing/2014/main" id="{ACF967FC-57F7-9A12-3F0A-488C22C4324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0961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8">
            <a:extLst>
              <a:ext uri="{FF2B5EF4-FFF2-40B4-BE49-F238E27FC236}">
                <a16:creationId xmlns:a16="http://schemas.microsoft.com/office/drawing/2014/main" id="{E2075D2B-7989-6DCD-1816-22B97CE3E58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6748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Anik Shahrier Oishik</dc:creator>
  <cp:lastModifiedBy>Anik Shahrier Oishik</cp:lastModifiedBy>
  <cp:revision>1</cp:revision>
  <dcterms:created xsi:type="dcterms:W3CDTF">2026-08-22T06:00:59Z</dcterms:created>
  <dcterms:modified xsi:type="dcterms:W3CDTF">2026-08-22T06:01:13Z</dcterms:modified>
</cp:coreProperties>
</file>