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AD274-C8FD-840C-4B0F-E0CE9EC768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9E0968-0823-78D8-05F2-B2CFFF2D71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41450-4A05-A530-A42C-3CC76620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CB57-F591-4551-AA0D-6AAF09B9F4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B744C6-F6CC-96C7-69E6-C85B713DD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91897-BAC8-CE04-0FC4-40805D5D9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79503-A439-495E-ABC7-E4CE56FEC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279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64086-0469-ECA2-ABA0-B1396C3A4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78E04-77D6-32F2-C202-E8BF06A93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3EC637-715F-350F-60A3-029AB71D0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CB57-F591-4551-AA0D-6AAF09B9F4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FEB66-8DD1-0160-9E91-ECD0AD337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3DBB4-80DF-EE99-F0A5-0D3588160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79503-A439-495E-ABC7-E4CE56FEC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885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C1581-19E2-811C-0DCC-BAC69227B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FC5822-199C-37AA-90D0-BFCDA9794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9868B-4234-4625-8E04-3BF158322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CB57-F591-4551-AA0D-6AAF09B9F4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CE78D-F5AA-82C6-1F35-91ECB3075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DFDE9B-492D-6A99-E297-B1978A8FC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79503-A439-495E-ABC7-E4CE56FEC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54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E3280-8D50-74B4-36AC-E34368D4D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482F2-9B55-D18B-AA6D-DEBCF004FB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3C6A39-12D3-4F04-BD7B-F621DFA79C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362B50-B422-F61E-5F7D-AB43D31A6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CB57-F591-4551-AA0D-6AAF09B9F4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7AF96F-0E8A-1B1A-86AC-A0BFF2E82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4E3CC0-C248-92FF-7728-DCACF8DE7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79503-A439-495E-ABC7-E4CE56FEC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601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B66B0-9CC0-3724-BC2D-4C2907F69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ED61D-86DC-7940-DD78-89E2FA2CD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24661D-0F23-09DF-47ED-3DF0E7D0B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5F5878-CA18-64A4-B360-C6C47294A8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054E69-C80F-D136-DF05-D4B7585440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15FC9D-6BAC-858F-7C17-B09658AB7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CB57-F591-4551-AA0D-6AAF09B9F4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99B6B4-4721-55F8-4912-CF203AF54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DE8AFA2-0C52-88E0-5342-67A222A68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79503-A439-495E-ABC7-E4CE56FEC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75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B178-04E2-38FC-80C3-D9806EC20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ADC1A1-5EBA-7B7B-E38B-A8F4659BB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CB57-F591-4551-AA0D-6AAF09B9F4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D43BB1-4599-B3ED-A645-96D676D44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1793A6-9348-E4C5-FCDB-DF29108C6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79503-A439-495E-ABC7-E4CE56FEC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9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6A37FB-FB80-7E73-7D65-E01E8B837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CB57-F591-4551-AA0D-6AAF09B9F4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E254B6-6BA3-E2F3-9914-BE895C628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2CA874-2906-F2FD-9972-29CE381D3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79503-A439-495E-ABC7-E4CE56FEC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776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FBCFE-03B8-5C48-E5EF-FE30F6F52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030F5-F2E0-E6E2-354C-720EB878E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EE652-B169-3496-04DC-7A765CCA3D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470499-E555-833A-AB2D-018EBF4EB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CB57-F591-4551-AA0D-6AAF09B9F4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10C0C1-3EA8-99CA-CE1E-C08CAF3BC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A0FEDE-79A8-B0A1-6EF4-A341CE8AB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79503-A439-495E-ABC7-E4CE56FEC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93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97F85-D5D0-E099-5800-E56C85214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048F53-E5E6-71F5-EC78-B05B4BB767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EE53A-70E0-D735-F401-721B2C41F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C4AF0D-513B-170A-8FB9-30E4A61B6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CB57-F591-4551-AA0D-6AAF09B9F4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58A605-9BE9-A9C5-94CE-883D81FE3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72398F-CA88-6982-895B-3F5D4FF58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79503-A439-495E-ABC7-E4CE56FEC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735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3C872-7701-F44E-44DB-824595580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D08D27-1537-935D-A7FD-FA53D01918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0A820-3DC1-57AD-8982-BAFE1817F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CB57-F591-4551-AA0D-6AAF09B9F4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55448-D7E5-98E3-2867-F46F53129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FD1A6-6F7A-79BE-E8DC-1EB140C7B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79503-A439-495E-ABC7-E4CE56FEC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96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2BD459-DF26-D3A3-7DF2-E32435F6F3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F7AF7-67B2-65FB-398A-0A12776A55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2BA318-A822-AE42-5A99-A3560F28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DCB57-F591-4551-AA0D-6AAF09B9F4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36B29-6E96-2EDB-4017-37302D401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8E869-D257-433D-5BEF-E2389C59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79503-A439-495E-ABC7-E4CE56FEC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10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C6D384-B44E-9B11-C105-85E46D71E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4F3167-DFC5-A5F2-8338-E0A7ABE19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B28F0B-87B7-24BD-4758-1871CD5264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DCB57-F591-4551-AA0D-6AAF09B9F43D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A47EC-8BEC-9378-E31F-C06859B212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1EB0EA-474A-8611-EE38-B123DFECA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79503-A439-495E-ABC7-E4CE56FEC7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580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08BD2C94-6194-F635-4036-26807F4FF2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6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981E0270-DC10-CAC1-C984-2B37CB14CE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7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206394AE-DF25-5B26-EDA7-AF8DAE87E3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64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AA6A3CEC-E27C-76BF-EAEB-AD6DBEC279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13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3BDDCDED-A374-F424-EBC7-CA001274AF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490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3960AEA1-0045-5F61-0EB8-8CE7D9CA47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988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C62ECFA5-2F54-CD75-8200-D6A9A611A7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387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BF562AD3-4B78-90D8-AA84-DE61FD201A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80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8E3D64B4-C966-3C51-E050-0AF253064E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196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49340489-A715-45EC-344A-BE90D88B3D2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748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5AF74EA6-6207-CD80-A268-2E2D7EE04C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159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2026-08-22T06:01:25Z</dcterms:created>
  <dcterms:modified xsi:type="dcterms:W3CDTF">2026-08-22T06:01:38Z</dcterms:modified>
</cp:coreProperties>
</file>