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</p:sldIdLst>
  <p:sldSz cx="12192000" cy="6858000"/>
  <p:notesSz cx="6858000" cy="9144000"/>
  <p:photoAlbum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7" d="100"/>
          <a:sy n="87" d="100"/>
        </p:scale>
        <p:origin x="499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B515EC-6798-085C-A348-5F9F705B896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C1320B2-C746-AF3D-C555-6356B8BEB45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A4A5F65-E138-E379-5402-E516761E10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5919F0-252A-44AC-99F0-118B150D85F1}" type="datetimeFigureOut">
              <a:rPr lang="en-US" smtClean="0"/>
              <a:t>8/22/2026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768EE89-6338-5574-A713-9E33734FCA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F41BDDF-8909-A782-85B3-DF10695A78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3D0D33-6B86-4926-BA5C-5FDD881EA1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57503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171FA4-7FDD-41B4-91FF-083038AD4B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8E7B96-E80F-3129-B7CA-C373DA74F4A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B88B06-8250-7052-5D25-81125382B7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5919F0-252A-44AC-99F0-118B150D85F1}" type="datetimeFigureOut">
              <a:rPr lang="en-US" smtClean="0"/>
              <a:t>8/22/2026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F213B37-F17B-2EEF-A270-75B9A8664B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31F16E1-B05A-FAC5-8D1B-71C71062A6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3D0D33-6B86-4926-BA5C-5FDD881EA1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5196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F50D74-0C6A-12CA-A441-FC57ECFC9A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69CD05C-3D30-CB51-1162-2D84A3E632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28229D7-59FC-D339-C8F5-72E515624E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5919F0-252A-44AC-99F0-118B150D85F1}" type="datetimeFigureOut">
              <a:rPr lang="en-US" smtClean="0"/>
              <a:t>8/22/2026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216823E-7425-4642-D77B-426A288321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0E62E1-FBEE-3168-6E7A-5D639EF3DD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3D0D33-6B86-4926-BA5C-5FDD881EA1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36892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170A4C-9F88-A7B9-0E07-DB0A22C6C1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4C3A5B-52FE-E4F1-1384-4A75AF911F2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57083AE-EFAE-081C-CA8C-F6BE8B2FED1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6D94F1D-1176-528B-05B3-E871FF46AB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5919F0-252A-44AC-99F0-118B150D85F1}" type="datetimeFigureOut">
              <a:rPr lang="en-US" smtClean="0"/>
              <a:t>8/22/2026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C27BB60-2246-76B3-D013-7DC949F58C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2D32097-07A6-23B3-8F4A-0E1DC04B3C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3D0D33-6B86-4926-BA5C-5FDD881EA1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76426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5C7FDD-C75E-C020-61D9-811FD1C4A2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39DD37D-366E-11EA-D3CB-49EA1027D8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BD3244D-02F5-F93C-23A1-3DED31E93F0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EDAFBFC-9196-A071-9831-55948B7B7B1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8ACD8C3-E8DE-8DE8-6C69-FD92A3547C3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020C735-4BC4-7583-29D2-3AEC9AEB67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5919F0-252A-44AC-99F0-118B150D85F1}" type="datetimeFigureOut">
              <a:rPr lang="en-US" smtClean="0"/>
              <a:t>8/22/2026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FC3B49B-0DB3-4033-C9DA-202EE8229C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A797DE1-D940-5D05-0C12-3EB0416609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3D0D33-6B86-4926-BA5C-5FDD881EA1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99945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A2FF09-35FC-35EF-33B4-DAAF4A392F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3D58210-F590-0525-0E5A-CF1A55AA8D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5919F0-252A-44AC-99F0-118B150D85F1}" type="datetimeFigureOut">
              <a:rPr lang="en-US" smtClean="0"/>
              <a:t>8/22/2026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CE186E8-6DBE-0A59-023A-B2F161C64A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C2FA269-552B-00D6-6EF7-D02EF77D6B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3D0D33-6B86-4926-BA5C-5FDD881EA1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97552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1A45260-3E0F-F4C5-DE64-597D27958B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5919F0-252A-44AC-99F0-118B150D85F1}" type="datetimeFigureOut">
              <a:rPr lang="en-US" smtClean="0"/>
              <a:t>8/22/2026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835B014-9FDE-A5DB-C315-F1FBF2455E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28CE1DE-46C9-D250-A91C-3A977B1E3E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3D0D33-6B86-4926-BA5C-5FDD881EA1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21761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D828A4-E930-76F4-4A25-0BE8464C65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A3F9F0-7B1B-661C-6CED-07DF4C5384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B60ABE4-F519-E61B-6A45-440795851CA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012A99D-19AE-F729-9C58-F415B995AB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5919F0-252A-44AC-99F0-118B150D85F1}" type="datetimeFigureOut">
              <a:rPr lang="en-US" smtClean="0"/>
              <a:t>8/22/2026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47E0FE0-92F8-C7A6-20C5-A27A145760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4F5176F-8EF2-0980-E5F3-452DD715F2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3D0D33-6B86-4926-BA5C-5FDD881EA1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71288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4DB2DA-90F0-29D2-9D9A-2F27BC8742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64A954E-E0FB-4A70-1F72-B017A404B4B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BB246AD-040E-329A-66D1-3B03816C04F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EB2FA6D-A866-6AA0-347E-BB5603CF84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5919F0-252A-44AC-99F0-118B150D85F1}" type="datetimeFigureOut">
              <a:rPr lang="en-US" smtClean="0"/>
              <a:t>8/22/2026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3F90B4F-C767-9AD4-1C7A-386CD3D439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FFCCA29-45FB-127D-D822-3C20BDC20B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3D0D33-6B86-4926-BA5C-5FDD881EA1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42570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C59C02-9E13-9123-3C92-680B3E1EFA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52AF488-2FAE-7DB2-BC27-411E116DCDC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DD9C3A9-B495-4884-5939-8E3594EB9D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5919F0-252A-44AC-99F0-118B150D85F1}" type="datetimeFigureOut">
              <a:rPr lang="en-US" smtClean="0"/>
              <a:t>8/22/2026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195033-1FD1-9765-E5B0-A2B5374E45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028A86A-ABED-7BA5-6F6D-7118A7169C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3D0D33-6B86-4926-BA5C-5FDD881EA1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38293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255C2C1-3BE5-370B-41F2-FA4DBA3B0D1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DE6A964-8FA2-05CA-8D83-E5683AAF7E5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7541AEF-1B4F-E50E-064D-C0E8CCC886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5919F0-252A-44AC-99F0-118B150D85F1}" type="datetimeFigureOut">
              <a:rPr lang="en-US" smtClean="0"/>
              <a:t>8/22/2026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C3443B-61F8-FDC4-F118-5F032560C3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88F01D7-6E5C-A129-8E6A-9F601ED5F4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3D0D33-6B86-4926-BA5C-5FDD881EA1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4317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67BDA7C-7AF9-01D9-C137-3F9EEB558B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49ECBCA-15B4-7A20-5FA4-A1979171A7F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CA4AAFF-E0F4-0E71-A7F3-BE4E38BB70C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5919F0-252A-44AC-99F0-118B150D85F1}" type="datetimeFigureOut">
              <a:rPr lang="en-US" smtClean="0"/>
              <a:t>8/22/2026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1AC2E21-836E-AF9E-98FF-D5D39A4A4A4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EB0FF6-C546-45D0-5C89-ADC19A83E2B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3D0D33-6B86-4926-BA5C-5FDD881EA1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333437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">
            <a:extLst>
              <a:ext uri="{FF2B5EF4-FFF2-40B4-BE49-F238E27FC236}">
                <a16:creationId xmlns:a16="http://schemas.microsoft.com/office/drawing/2014/main" id="{68759B2E-6261-2809-6AB1-ADDCA2585FA6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50369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2">
            <a:extLst>
              <a:ext uri="{FF2B5EF4-FFF2-40B4-BE49-F238E27FC236}">
                <a16:creationId xmlns:a16="http://schemas.microsoft.com/office/drawing/2014/main" id="{B9D8291D-4EBD-8BFE-3763-419FC24AFFC3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2366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3">
            <a:extLst>
              <a:ext uri="{FF2B5EF4-FFF2-40B4-BE49-F238E27FC236}">
                <a16:creationId xmlns:a16="http://schemas.microsoft.com/office/drawing/2014/main" id="{3882FF6A-53E5-3228-3D42-6135F463B912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30781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4">
            <a:extLst>
              <a:ext uri="{FF2B5EF4-FFF2-40B4-BE49-F238E27FC236}">
                <a16:creationId xmlns:a16="http://schemas.microsoft.com/office/drawing/2014/main" id="{26E536CC-12B9-E3A0-C7ED-49303F60A4E5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03080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5">
            <a:extLst>
              <a:ext uri="{FF2B5EF4-FFF2-40B4-BE49-F238E27FC236}">
                <a16:creationId xmlns:a16="http://schemas.microsoft.com/office/drawing/2014/main" id="{7AC77D59-A788-B40E-80D7-1ED90DEC10AE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37713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6">
            <a:extLst>
              <a:ext uri="{FF2B5EF4-FFF2-40B4-BE49-F238E27FC236}">
                <a16:creationId xmlns:a16="http://schemas.microsoft.com/office/drawing/2014/main" id="{4280E9B1-9EC0-6873-DAEB-395CE2B95691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819644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7">
            <a:extLst>
              <a:ext uri="{FF2B5EF4-FFF2-40B4-BE49-F238E27FC236}">
                <a16:creationId xmlns:a16="http://schemas.microsoft.com/office/drawing/2014/main" id="{897780D1-A86B-BF61-78E3-1335E33C5902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001071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8">
            <a:extLst>
              <a:ext uri="{FF2B5EF4-FFF2-40B4-BE49-F238E27FC236}">
                <a16:creationId xmlns:a16="http://schemas.microsoft.com/office/drawing/2014/main" id="{51E6486A-7B7E-5955-582E-0467E16C5805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68376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9">
            <a:extLst>
              <a:ext uri="{FF2B5EF4-FFF2-40B4-BE49-F238E27FC236}">
                <a16:creationId xmlns:a16="http://schemas.microsoft.com/office/drawing/2014/main" id="{DC34F1CE-B47A-7D10-D589-E7A14FD0B2D8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304302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0">
            <a:extLst>
              <a:ext uri="{FF2B5EF4-FFF2-40B4-BE49-F238E27FC236}">
                <a16:creationId xmlns:a16="http://schemas.microsoft.com/office/drawing/2014/main" id="{B287CAB1-85F2-78DE-E6B6-65B2E347E703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383832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1">
            <a:extLst>
              <a:ext uri="{FF2B5EF4-FFF2-40B4-BE49-F238E27FC236}">
                <a16:creationId xmlns:a16="http://schemas.microsoft.com/office/drawing/2014/main" id="{7D4A1745-B1DF-D7B0-6050-40E68B7E0595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316903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Widescreen</PresentationFormat>
  <Paragraphs>0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Anik Shahrier Oishik</dc:creator>
  <cp:lastModifiedBy>Anik Shahrier Oishik</cp:lastModifiedBy>
  <cp:revision>1</cp:revision>
  <dcterms:created xsi:type="dcterms:W3CDTF">2026-08-22T06:01:49Z</dcterms:created>
  <dcterms:modified xsi:type="dcterms:W3CDTF">2026-08-22T06:02:05Z</dcterms:modified>
</cp:coreProperties>
</file>