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C3DC-51C5-A1B0-3C3A-951139026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22079-594A-0DB5-F0A7-4943196B2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95B27-2FBE-1BF2-4A9E-AC161519F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DCA00-5268-6996-5A4F-CC2B99A71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673D8-C436-CE70-E1F8-784F88469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23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72889-B00F-3F8E-3275-45B5C9F29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90123-C059-DD4D-AA47-F2017A6B5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C3646-6669-82A0-C9AE-10B59411A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146DA-DD1D-526F-34A6-483B327E0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8BCC7-D36A-D475-CBB1-43D401A8B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01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0611-8900-F03A-6F41-0D77EE9FB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1284D-4182-CD8A-49E6-8D7F2F9F9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AFEB5-72AF-D526-D410-C1EC847BC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3A44C-8FA8-F827-9401-869FCEDE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FC9D2-3A5C-017C-5958-3B22DFF33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28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F33E2-A645-2625-D4FD-EF68CB88C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659F8-08D2-12D2-053A-4D9BA53EE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11518-4101-6949-DE6A-A4256E2DE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C09D7E-7A14-ED89-6D25-34BB2EEBD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9DEA4-486D-28CE-1E97-92EF3D82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A86CEB-97D1-61F8-CAAB-69F087277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0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FCF53-7700-E326-6A4D-054702E59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C0AD9-743B-0F63-0D9B-080F1DC3A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F574AD-6F23-9C15-657C-ED8EBADF1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A7BC5A-324C-615F-9D7B-531FE3BDE3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DDA0A-EBCF-D6E7-52E8-6EB91B616B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145A73-AA42-1868-2135-AF329A512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E3A0A4-ED6C-B3C7-264B-D55002BA3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9A30B6-D6B6-C4BA-D7E3-AF7D23AA0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0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B9330-C75C-FA55-7BBC-FA25291E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3A1986-554D-DBAA-CCE2-A69EC2DFD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8CFDE-5B23-3D20-09EC-B790420D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447634-7D04-F138-FA99-36424A0EE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4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8288E7-865F-9D68-1E11-D31957453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FEFB56-B592-94C8-C1A7-ABE10DB51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E46C0-211E-0A42-1855-53989998B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0AA3C-D13B-6A3C-63D4-6EE67EC76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55EA4-5261-A1D0-6275-61904D4DD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F6412-3208-7846-9835-C7BBB4230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7B1CE6-AA67-E724-266A-7B0D0152B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CCB1E-2C0A-320E-273B-1712CC750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7B778-0AA5-D0F4-A33B-CD87762A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6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0993B-EFF7-23C8-70FA-86592CD66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DBBD49-9ED0-A356-439F-D3D07E2ACA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90A34-69D7-68C1-4DF5-B637DA383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D4CB1-5747-E3A3-376B-B28274481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DEA1F-F74E-4303-B87C-7BA7887AF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9A31F-9073-A45D-73D6-A4FED9A78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702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3CD02-CA09-358C-9DEF-A1AE2160B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F8E6B6-1271-5E5A-5C35-5EA5FCD24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F273C-014A-2EAB-DAC3-A13117706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4D1D3-3CC5-443E-C56D-8200C8CF8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5E720-2EAD-1AD0-76B2-08CB6AB4A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24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0A5D54-9828-E2C0-3B18-1EBC1960BC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C4A8C0-9B50-E388-6A77-AC4395083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D671A-09C9-6404-E846-0FF94D478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F341A-8BBF-6BB6-0B19-34179B3FC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550B3-F560-D6A2-31BB-3D01155FE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6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081B3B-9061-5ED2-757D-7BF49002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8108F-F5BF-4ECE-9AB6-7181838FD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6DBF9-59C3-7D73-7E64-2ECC66C120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33A30-37A9-41F0-8D50-5189413D7F11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8EE98-9BE0-3403-BCAA-4BCDBA6AFB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A43C8-0A8D-32DA-1858-CC0A9721E8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8699-D982-4947-B8D1-A8D76DD9E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43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8B32A92E-5825-E737-A31A-39366E5AA8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14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FFB9F08E-6B75-FF79-673B-CE11357491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6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EFD13542-1CD0-4301-0921-821FC86BE7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12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75097725-4F02-EB9F-E8C3-856A1E6308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6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DFE239A-0DFC-23A2-A0A0-468F1F2E17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697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98763591-772A-3D08-DFBF-C6890E873C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25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F8F5C09C-D81B-9D7A-E636-AFBC1A3337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05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ABB01394-4FC3-792D-37FD-DDFE4073D1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07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B583C6AB-FE54-A69A-0CF5-DA93694D8F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192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30B11334-23AD-92C0-B8EC-E5C163AE5B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85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6D7F213B-4E2D-F767-DF44-22DD4FDB94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9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7E029CAC-312B-4E36-CFC9-F427CFB15E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76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6007916D-7DF5-194E-27FA-A76F6ED1D2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48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2FC1A895-E9C6-89FA-792A-AA0C37C9D5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97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91431C6E-3C2F-98E8-B2B2-6611B3F657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49FF0B52-A9C9-8E87-FDD6-CCB391D557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52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2F751685-BB63-611D-B729-8F2E11589E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77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2A1F1E34-0E78-8E58-5E4D-D4878FD768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05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50C4DDCA-F6B4-2016-9411-2FB508CED5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87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2026-08-22T06:02:17Z</dcterms:created>
  <dcterms:modified xsi:type="dcterms:W3CDTF">2026-08-22T06:02:31Z</dcterms:modified>
</cp:coreProperties>
</file>