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AD9BD-F17D-9238-8646-DBDB5E299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D33C6A-DEC2-F2FE-D088-E36D5D75F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CDF5D-BB66-1FD1-F5C4-E3639735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C2B6-FA27-8C12-1227-10456FB7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11280-386E-BD75-9B59-58D6925CC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159E0-2831-9D50-D8E0-A1EE4227E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2B7DB-2248-04DA-043A-1D2D9CE5D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A381A-62DC-F5B8-946C-2E17F756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59192-E593-7B50-A9BC-A964B631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70885-95A7-C028-C696-0D2566D2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6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B58C-2726-70C0-8A46-D5A1B23B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8C35F-E2B4-1047-E6C7-0448D554D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9A0F6-5481-FF1E-047A-264E7F783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A5F86-0289-2A10-3C41-10354AC04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787A-91BA-CAE7-F139-84F290907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30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5650E-0EAF-1559-AE20-4EAA7FB98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05AD0-5E1C-52DC-6263-4DFCAAA5A7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9E8B7-7ADF-E5C0-BBD0-D2A9E15D6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72AB4-C0CC-A79A-04F2-0E009A927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83A45-71C9-BE14-15C2-FB7A6B7CD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000F8-950B-BAA2-C7FD-28767E8A1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50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C87E-2290-22C2-CEE0-5346A8DE8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52C69-524D-9739-4BE4-586172BE1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32001-4182-E6D9-72E3-093B617BE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2220D-22D0-F396-5674-D4841336D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D9D4C-1B27-3FF4-2EEB-896C9FE1D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E11158-A6A1-F26C-0A92-0BB308654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5C6651-894A-3FFC-5C98-A67230A4F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44358B-19AB-38A0-B6B9-1EEDD28D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19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B78D7-C80D-3DA9-580A-5F47E667C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CA4E62-1730-C92B-3F05-0DB63643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03D9A-59FD-42B4-2339-D9456235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554B4-325D-1A9D-33FE-EB6862F84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1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7C8C5-DAF1-5273-F854-BA420CC3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8E89A1-94FC-BD72-AF13-F8C3B4E11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8B37E-0692-6935-DB45-78B1681E5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2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8D89E-1EA6-5D67-778C-7B2E4E579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B7AD2-B89F-DBFB-F7A4-AB74C5976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12568-E391-9C89-909A-B1D5B73B3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EF6AF-0B2E-45FA-2BE5-ED04CB44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D7664-B9D7-230C-76BE-421F758DD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69199-747F-F9C9-A80A-380634B5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87CC8-70E7-8342-DCCD-314AF58C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179A28-ED63-C372-1123-BC73A4195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9AA45-F074-4D61-4864-F5B0C4A8E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29B9C-9733-1D9E-2F39-4C7AB3BFB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E2792-0ABD-9691-5844-B057E52FB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B9E8DA-E6CB-CD2D-4E49-DCBFAFC7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3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BFDE-1001-2263-FF84-208A288B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89D18-84FE-CDDA-0AA0-C007E70FE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59263-D0FF-291B-60FA-A67F10DCF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3191A-A615-0066-DEDC-6A4643C7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150AA-AF38-486F-40F3-6AD41F33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2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8A4D9E-BE81-1FF5-0B52-DA37F2719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C0637-7D83-B82D-D6AD-11530A272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3AA8F-EE7F-73EF-72AD-6EB9352A7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152A7-3454-8BD5-021F-22F25E4B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6A1DF-E4C6-9C45-3B08-4935F676C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7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BCDD40-9CC0-7CFE-FC62-2EE9122FE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F000C-FBAB-CB7C-74CC-4A7019F97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B1F04-9B73-21E3-20E6-A956D35E8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67386-94CE-4D87-B8D3-7F685663CF69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0FB7C-2821-3A35-5151-C2165EEE3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E243F-F725-1EE9-14BE-4D683F0A3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AB23E-F0C9-48CA-A72E-64D0B5CE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394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1A842CCC-5AFF-4EEF-6419-FAE5AD8C36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553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D8566FD9-303D-5637-283E-71A9C7E476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7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9842C88-BBB0-3099-4A87-BA01C75F07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1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577AB1D-736E-9F3A-606B-D1DFB3019B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77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2E7DD29-6D8B-7A96-7C4C-FFCF9E2F95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18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5CBCCE0-BDD7-2B0B-0D9D-3007C30AC3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4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D80069E-6140-4E06-5AA3-97F9A4BC48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29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D662CA96-AC4D-690C-7F1E-349223F69F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9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AD46445-C047-3B33-A123-7F66827407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27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E92AA90-41E4-7DD2-8254-C67E42C485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39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0F3B69EC-32FA-8F6C-C2A6-FD60FBDF30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146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94466F1-4187-3B4E-9D94-6C943F6DAF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59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46BC6EA6-3141-3502-28A5-E5309201B0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53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FAD60D2-2171-2944-625A-9C006D8787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53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CA009BD4-230B-AD4E-7C68-9A87FE9DE9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6EBA4DF2-875F-AEDA-A9F3-E92D3E2036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45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20A2185E-02E6-AAEC-F778-BFE3F74CA8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45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A392B680-5986-757A-92E5-40237E0ABA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05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D3FC2E3C-8D69-9478-6BDC-F391174162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00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2026-08-22T06:02:44Z</dcterms:created>
  <dcterms:modified xsi:type="dcterms:W3CDTF">2026-08-22T06:02:57Z</dcterms:modified>
</cp:coreProperties>
</file>