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A6191-01A6-3B53-D6B2-E46DB4FD4D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CAAF7F-3B53-94C9-47E3-BE140E478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B47BA-9A3C-F9C5-5371-C9432DC2A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27DAB-5814-4569-A225-C898EDFB605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5F56F-B7EE-C761-5882-FBB696DF3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A06AF-E65E-B8ED-514F-7315F061A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3ECD-B716-44C1-AB23-1A246B7E6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31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A0747-4CA2-04C2-1019-A86AC102E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AAFBE-8572-81C5-9F7F-DB760C10B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E3662-72A6-DC12-58A3-13AFD4208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27DAB-5814-4569-A225-C898EDFB605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8ED9C-EEBC-1274-2C58-A491D6E29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F33C8-2041-52F7-EDB9-263B81C44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3ECD-B716-44C1-AB23-1A246B7E6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119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AC573-8B81-5934-A5C0-98A8AE0FA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878925-A2DD-24DA-1227-7AF51AC9D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0A107-2BF5-DC59-79AF-C55E8C51A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27DAB-5814-4569-A225-C898EDFB605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0F015-16F6-E424-E9D4-91CAD12B8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C56E4-3CE7-3CCC-36CC-DF3C16E98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3ECD-B716-44C1-AB23-1A246B7E6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94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CBE56-C50D-D0FE-362C-A0ABB6ED0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3488F-E96C-69EE-075D-FEBBD7A9D3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5DC2B1-1973-C688-30EA-DC3A369FFD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E74299-EED7-B216-D4F1-CBB8E4957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27DAB-5814-4569-A225-C898EDFB605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491E9C-EC3F-6C48-63DC-32FA6E6F8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06D52-9148-9496-1640-936E024B7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3ECD-B716-44C1-AB23-1A246B7E6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03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00D83-7ADB-129D-FAC8-D8BC3A3DC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02C06-55D3-B7E5-1ACA-4C06E19E29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F42EE4-6600-A436-67F7-9353BBB2F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C88D60-5CA6-E4D1-C597-8FB977D0D0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663A5-723A-2DE2-B589-9139BD9307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979293-7353-BF62-F967-AD2DF4872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27DAB-5814-4569-A225-C898EDFB605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000F01-F3C7-97DA-DA57-5B84D3A89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60427D-FCFF-3A19-E400-409EA0C00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3ECD-B716-44C1-AB23-1A246B7E6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908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7F1F9-3D86-D877-7D75-3E6E8E1E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D0C04-32B3-21A3-25DA-718CE2D96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27DAB-5814-4569-A225-C898EDFB605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A9AD25-83DC-4AB7-414A-6C11D555E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9B34C0-C86E-C5FB-A4E9-141D53A64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3ECD-B716-44C1-AB23-1A246B7E6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821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511A3F-59DF-AA20-7720-3E18353A6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27DAB-5814-4569-A225-C898EDFB605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A66301-3E75-D8BB-3673-0C56D9933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8D1426-6868-7841-62FF-99B92952A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3ECD-B716-44C1-AB23-1A246B7E6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592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D53F5-A4EA-4D67-375D-010F951A1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72C05-ED21-55BF-605A-59994478D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AA8D8-E310-1F7D-A614-4E0533ECEC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5C923-67EB-F642-07CE-E89AA42D1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27DAB-5814-4569-A225-C898EDFB605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AA8704-D50B-25FD-FEC1-E792710A6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887D88-BBEF-670C-E03B-672F4F0D8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3ECD-B716-44C1-AB23-1A246B7E6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273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05368-F6F4-4B88-432C-5F788D810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0346C3-B57C-5B2F-57B3-A78216A7AD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9E75B-84EC-F484-7054-401AFB00B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E66300-DC4A-A0BE-6466-B43292E15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27DAB-5814-4569-A225-C898EDFB605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549846-BF97-2818-94AE-A74085026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1CC596-F862-87B7-559B-5B66C1C4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3ECD-B716-44C1-AB23-1A246B7E6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057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E15F4-68CE-087A-313C-2E40D83B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B2E09B-D020-FDC0-93F8-B3BAC76663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29E8A-9838-7A1D-7728-904AB6609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27DAB-5814-4569-A225-C898EDFB605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1D252-1457-B8EE-9C67-AB7EC9D16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B2A91-4AE5-1146-6B53-A8413FDD0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3ECD-B716-44C1-AB23-1A246B7E6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4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DA1E60-55AC-4ED0-A172-4EAABC5883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4997C0-A2EE-E31B-8397-1C6307277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4B1949-AFC1-D7AD-4526-73FEDC104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27DAB-5814-4569-A225-C898EDFB605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A9949-8BE2-0F46-FE08-458A139E0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25461-7144-E640-9818-01C0DE314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D3ECD-B716-44C1-AB23-1A246B7E6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08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F5CE73-9C2A-BFAC-00F2-C96743109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41AAB-A1B8-D432-706F-09F540FD2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44A65-49AE-2B03-59F8-225716CAB7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27DAB-5814-4569-A225-C898EDFB605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7C1D4-F728-FF9F-0AF1-6CB9E4A8BE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1A12B-8C8F-2D9E-7A1A-8F723CCA03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D3ECD-B716-44C1-AB23-1A246B7E6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467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4118163D-42FC-DF42-7D9E-2CCAD7BD97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459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C271F51B-5C41-6B68-11A0-C472ED877A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06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F118AECA-D49A-B86F-C939-54296ACBF35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481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D4D37896-E5C3-3248-DAE1-05F664E39D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493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A2AF0AC6-BB0F-CE05-439B-82ECB7FED4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708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73FEAD81-FA86-D5F7-DE91-9884C927E3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366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8B539410-E2EA-EEFE-66CC-DE0BEDDB91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081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8C85336D-C16F-A63C-C15D-E99E6F00B2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202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B515E43D-4CB8-BD1A-9922-8A93709E8F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57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64F67C53-869C-00A9-C214-CCF83475F5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48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6DA37CE2-1123-7149-310C-418B361F88A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235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42DB1B67-F971-8C30-8CD5-2FCBEC9C5AC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784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501D1C7D-0F7C-1670-5FEB-317E39AF4C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864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BAF71B46-A20E-4B23-0D11-6F1C6793BF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86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83A1D394-E30B-A254-FD93-B270F96E42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515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2026-08-22T06:03:12Z</dcterms:created>
  <dcterms:modified xsi:type="dcterms:W3CDTF">2026-08-22T06:03:34Z</dcterms:modified>
</cp:coreProperties>
</file>